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68" r:id="rId9"/>
    <p:sldId id="270" r:id="rId10"/>
    <p:sldId id="272" r:id="rId11"/>
    <p:sldId id="274" r:id="rId12"/>
    <p:sldId id="276" r:id="rId13"/>
    <p:sldId id="278" r:id="rId14"/>
    <p:sldId id="279" r:id="rId15"/>
    <p:sldId id="280" r:id="rId16"/>
    <p:sldId id="281" r:id="rId17"/>
    <p:sldId id="282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7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374C6-36E4-4C36-B480-5D05390E0949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5C0C0-DBBE-4032-B5AF-53AB6579E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50962-002E-4D3F-A239-2AFAAEFC0F4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45183A-F946-4B0D-8569-17E6AC3F5CD1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757505-C163-489B-92B6-B09C5D80D7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45183A-F946-4B0D-8569-17E6AC3F5CD1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757505-C163-489B-92B6-B09C5D80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45183A-F946-4B0D-8569-17E6AC3F5CD1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757505-C163-489B-92B6-B09C5D80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45183A-F946-4B0D-8569-17E6AC3F5CD1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757505-C163-489B-92B6-B09C5D80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45183A-F946-4B0D-8569-17E6AC3F5CD1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757505-C163-489B-92B6-B09C5D80D7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45183A-F946-4B0D-8569-17E6AC3F5CD1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757505-C163-489B-92B6-B09C5D80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45183A-F946-4B0D-8569-17E6AC3F5CD1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757505-C163-489B-92B6-B09C5D80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45183A-F946-4B0D-8569-17E6AC3F5CD1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757505-C163-489B-92B6-B09C5D80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45183A-F946-4B0D-8569-17E6AC3F5CD1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757505-C163-489B-92B6-B09C5D80D7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45183A-F946-4B0D-8569-17E6AC3F5CD1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757505-C163-489B-92B6-B09C5D80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45183A-F946-4B0D-8569-17E6AC3F5CD1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757505-C163-489B-92B6-B09C5D80D7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845183A-F946-4B0D-8569-17E6AC3F5CD1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A757505-C163-489B-92B6-B09C5D80D7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Monotype Corsiva" pitchFamily="66" charset="0"/>
              </a:rPr>
              <a:t>Прощание с Азбукой</a:t>
            </a:r>
            <a:endParaRPr lang="ru-RU" sz="66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Book Antiqua" pitchFamily="18" charset="0"/>
              </a:rPr>
              <a:t>(Праздник в 1 классе)</a:t>
            </a:r>
            <a:endParaRPr lang="ru-RU" sz="4000" dirty="0">
              <a:latin typeface="Book Antiqua" pitchFamily="18" charset="0"/>
            </a:endParaRPr>
          </a:p>
        </p:txBody>
      </p:sp>
      <p:pic>
        <p:nvPicPr>
          <p:cNvPr id="4" name="Рисунок 3" descr="DSC_018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32" y="2500306"/>
            <a:ext cx="6143636" cy="4095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642918"/>
            <a:ext cx="4317375" cy="5220000"/>
          </a:xfrm>
          <a:prstGeom prst="rect">
            <a:avLst/>
          </a:prstGeom>
        </p:spPr>
      </p:pic>
      <p:pic>
        <p:nvPicPr>
          <p:cNvPr id="3" name="Рисунок 2" descr="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642918"/>
            <a:ext cx="4317374" cy="5220000"/>
          </a:xfrm>
          <a:prstGeom prst="rect">
            <a:avLst/>
          </a:prstGeom>
        </p:spPr>
      </p:pic>
      <p:pic>
        <p:nvPicPr>
          <p:cNvPr id="4" name="Рисунок 3" descr="4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642918"/>
            <a:ext cx="4317374" cy="5220000"/>
          </a:xfrm>
          <a:prstGeom prst="rect">
            <a:avLst/>
          </a:prstGeom>
        </p:spPr>
      </p:pic>
      <p:pic>
        <p:nvPicPr>
          <p:cNvPr id="6" name="Рисунок 5" descr="post-79822-130000186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14876" y="3214687"/>
            <a:ext cx="2500330" cy="3125414"/>
          </a:xfrm>
          <a:prstGeom prst="rect">
            <a:avLst/>
          </a:prstGeom>
        </p:spPr>
      </p:pic>
      <p:pic>
        <p:nvPicPr>
          <p:cNvPr id="8" name="Рисунок 7" descr="cd1ce9dc893a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357950" y="428604"/>
            <a:ext cx="2115634" cy="26200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72264" y="3000372"/>
            <a:ext cx="1669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r>
              <a:rPr lang="ru-RU" sz="3200" b="1" dirty="0" smtClean="0"/>
              <a:t>СЕНЬ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14942" y="6000768"/>
            <a:ext cx="1352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ЛЕТ</a:t>
            </a:r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8"/>
          <p:cNvSpPr txBox="1">
            <a:spLocks/>
          </p:cNvSpPr>
          <p:nvPr/>
        </p:nvSpPr>
        <p:spPr>
          <a:xfrm>
            <a:off x="5500694" y="142852"/>
            <a:ext cx="3286116" cy="25003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0" b="1" noProof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Пп</a:t>
            </a:r>
            <a:endParaRPr kumimoji="0" lang="ru-RU" sz="1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одзаголовок 10"/>
          <p:cNvSpPr txBox="1">
            <a:spLocks/>
          </p:cNvSpPr>
          <p:nvPr/>
        </p:nvSpPr>
        <p:spPr>
          <a:xfrm>
            <a:off x="1785918" y="2857496"/>
            <a:ext cx="4786346" cy="21431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5500702"/>
            <a:ext cx="31694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п</a:t>
            </a:r>
            <a:r>
              <a:rPr lang="ru-RU" sz="6000" b="1" dirty="0" smtClean="0"/>
              <a:t>ингвин</a:t>
            </a:r>
            <a:endParaRPr lang="ru-RU" sz="60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4964909" y="5679297"/>
            <a:ext cx="214314" cy="1428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Ольга\Desktop\азбука\1184936122_3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214422"/>
            <a:ext cx="4201021" cy="40524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642918"/>
            <a:ext cx="4076412" cy="5220000"/>
          </a:xfrm>
          <a:prstGeom prst="rect">
            <a:avLst/>
          </a:prstGeom>
        </p:spPr>
      </p:pic>
      <p:pic>
        <p:nvPicPr>
          <p:cNvPr id="3" name="Рисунок 2" descr="4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3" y="642918"/>
            <a:ext cx="4076416" cy="5220000"/>
          </a:xfrm>
          <a:prstGeom prst="rect">
            <a:avLst/>
          </a:prstGeom>
        </p:spPr>
      </p:pic>
      <p:pic>
        <p:nvPicPr>
          <p:cNvPr id="4" name="Рисунок 3" descr="50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642918"/>
            <a:ext cx="4076415" cy="5220000"/>
          </a:xfrm>
          <a:prstGeom prst="rect">
            <a:avLst/>
          </a:prstGeom>
        </p:spPr>
      </p:pic>
      <p:pic>
        <p:nvPicPr>
          <p:cNvPr id="7" name="Рисунок 6" descr="65645664_38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370962" y="357166"/>
            <a:ext cx="2487317" cy="2736578"/>
          </a:xfrm>
          <a:prstGeom prst="rect">
            <a:avLst/>
          </a:prstGeom>
        </p:spPr>
      </p:pic>
      <p:pic>
        <p:nvPicPr>
          <p:cNvPr id="8" name="Рисунок 7" descr="68432992_18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286512" y="3500438"/>
            <a:ext cx="2428892" cy="30437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29388" y="3143248"/>
            <a:ext cx="2535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</a:t>
            </a:r>
            <a:r>
              <a:rPr lang="ru-RU" sz="3200" b="1" dirty="0" smtClean="0"/>
              <a:t>НЕГОВИК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00496" y="5715016"/>
            <a:ext cx="3089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</a:t>
            </a:r>
            <a:r>
              <a:rPr lang="ru-RU" sz="3200" b="1" dirty="0" smtClean="0"/>
              <a:t>НЕГУРОЧКА</a:t>
            </a:r>
            <a:endParaRPr lang="ru-RU" sz="3200" b="1" dirty="0"/>
          </a:p>
        </p:txBody>
      </p:sp>
      <p:pic>
        <p:nvPicPr>
          <p:cNvPr id="14" name="Picture 2" descr="C:\Users\Ольга\Desktop\азбука\0_80355_17fc102d_XL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285852" y="2928934"/>
            <a:ext cx="2917800" cy="250033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785918" y="5857892"/>
            <a:ext cx="1928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4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</a:t>
            </a:r>
            <a:r>
              <a:rPr lang="ru-RU" sz="4000" dirty="0" smtClean="0"/>
              <a:t>ова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22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57158" y="785793"/>
            <a:ext cx="3784205" cy="5220000"/>
          </a:xfrm>
          <a:prstGeom prst="rect">
            <a:avLst/>
          </a:prstGeom>
        </p:spPr>
      </p:pic>
      <p:pic>
        <p:nvPicPr>
          <p:cNvPr id="3" name="Рисунок 2" descr="5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57158" y="785794"/>
            <a:ext cx="3784205" cy="5220000"/>
          </a:xfrm>
          <a:prstGeom prst="rect">
            <a:avLst/>
          </a:prstGeom>
        </p:spPr>
      </p:pic>
      <p:pic>
        <p:nvPicPr>
          <p:cNvPr id="4" name="Рисунок 3" descr="52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57158" y="785794"/>
            <a:ext cx="3838580" cy="5220000"/>
          </a:xfrm>
          <a:prstGeom prst="rect">
            <a:avLst/>
          </a:prstGeom>
        </p:spPr>
      </p:pic>
      <p:pic>
        <p:nvPicPr>
          <p:cNvPr id="5" name="Рисунок 4" descr="1252092442_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071934" y="285728"/>
            <a:ext cx="4732768" cy="2143140"/>
          </a:xfrm>
          <a:prstGeom prst="rect">
            <a:avLst/>
          </a:prstGeom>
        </p:spPr>
      </p:pic>
      <p:pic>
        <p:nvPicPr>
          <p:cNvPr id="7" name="Рисунок 6" descr="yman_Little_Green_Tractor.jpe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571868" y="3000372"/>
            <a:ext cx="3500462" cy="24794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14942" y="2357430"/>
            <a:ext cx="2204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Т</a:t>
            </a:r>
            <a:r>
              <a:rPr lang="ru-RU" sz="3200" b="1" dirty="0" smtClean="0"/>
              <a:t>РАМВАЙ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43372" y="5572140"/>
            <a:ext cx="2088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Т</a:t>
            </a:r>
            <a:r>
              <a:rPr lang="ru-RU" sz="3200" b="1" dirty="0" smtClean="0"/>
              <a:t>РАКТОР</a:t>
            </a:r>
            <a:endParaRPr lang="ru-RU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fe kolob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14290"/>
            <a:ext cx="5000660" cy="6364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лушка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57356" y="363285"/>
            <a:ext cx="5460336" cy="6206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т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714356"/>
            <a:ext cx="7246966" cy="5261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2d7d838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428604"/>
            <a:ext cx="7405159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рух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928670"/>
            <a:ext cx="7747776" cy="5326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Старославянская азбука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42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696" y="1388499"/>
            <a:ext cx="6700394" cy="49694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Первоучители Земли Русской Кирилл и </a:t>
            </a:r>
            <a:r>
              <a:rPr lang="ru-RU" dirty="0" err="1" smtClean="0">
                <a:latin typeface="Monotype Corsiva" pitchFamily="66" charset="0"/>
              </a:rPr>
              <a:t>Мефодий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кирилл мефодий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57290" y="1428736"/>
            <a:ext cx="3590925" cy="4762500"/>
          </a:xfrm>
        </p:spPr>
      </p:pic>
      <p:pic>
        <p:nvPicPr>
          <p:cNvPr id="5" name="Рисунок 4" descr="кирилл мефодий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428736"/>
            <a:ext cx="3502204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3e5fb7e1ff8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071934" y="714356"/>
            <a:ext cx="2455506" cy="2285233"/>
          </a:xfrm>
          <a:prstGeom prst="rect">
            <a:avLst/>
          </a:prstGeom>
        </p:spPr>
      </p:pic>
      <p:pic>
        <p:nvPicPr>
          <p:cNvPr id="8" name="Рисунок 7" descr="d3e5fb7e1ff8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86314" y="3500438"/>
            <a:ext cx="2610494" cy="2286016"/>
          </a:xfrm>
          <a:prstGeom prst="rect">
            <a:avLst/>
          </a:prstGeom>
        </p:spPr>
      </p:pic>
      <p:pic>
        <p:nvPicPr>
          <p:cNvPr id="9" name="Рисунок 8" descr="0_6810b_495be9ed_orig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86578" y="428604"/>
            <a:ext cx="1714512" cy="3180220"/>
          </a:xfrm>
          <a:prstGeom prst="rect">
            <a:avLst/>
          </a:prstGeom>
        </p:spPr>
      </p:pic>
      <p:pic>
        <p:nvPicPr>
          <p:cNvPr id="12" name="Рисунок 11" descr="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857232"/>
            <a:ext cx="4643470" cy="50923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43372" y="2643182"/>
            <a:ext cx="2560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/>
              <a:t>ПЕЛЬСИН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16" y="3643314"/>
            <a:ext cx="1988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/>
              <a:t>НАНАС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143504" y="5786454"/>
            <a:ext cx="2229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/>
              <a:t>БРИКОС</a:t>
            </a:r>
            <a:endParaRPr lang="ru-RU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85794"/>
            <a:ext cx="4120188" cy="5220000"/>
          </a:xfrm>
          <a:prstGeom prst="rect">
            <a:avLst/>
          </a:prstGeom>
        </p:spPr>
      </p:pic>
      <p:pic>
        <p:nvPicPr>
          <p:cNvPr id="3" name="Рисунок 2" descr="b09f1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571480"/>
            <a:ext cx="2213944" cy="1664148"/>
          </a:xfrm>
          <a:prstGeom prst="rect">
            <a:avLst/>
          </a:prstGeom>
        </p:spPr>
      </p:pic>
      <p:pic>
        <p:nvPicPr>
          <p:cNvPr id="4" name="Рисунок 3" descr="E02850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3500438"/>
            <a:ext cx="2344632" cy="2217207"/>
          </a:xfrm>
          <a:prstGeom prst="rect">
            <a:avLst/>
          </a:prstGeom>
        </p:spPr>
      </p:pic>
      <p:pic>
        <p:nvPicPr>
          <p:cNvPr id="8" name="Рисунок 7" descr="music instruments tambourine clipart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00826" y="1785926"/>
            <a:ext cx="2339017" cy="1875113"/>
          </a:xfrm>
          <a:prstGeom prst="rect">
            <a:avLst/>
          </a:prstGeom>
        </p:spPr>
      </p:pic>
      <p:pic>
        <p:nvPicPr>
          <p:cNvPr id="10" name="Рисунок 9" descr="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785794"/>
            <a:ext cx="4116221" cy="5214974"/>
          </a:xfrm>
          <a:prstGeom prst="rect">
            <a:avLst/>
          </a:prstGeom>
        </p:spPr>
      </p:pic>
      <p:pic>
        <p:nvPicPr>
          <p:cNvPr id="11" name="Рисунок 10" descr="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58" y="785794"/>
            <a:ext cx="4120189" cy="5220000"/>
          </a:xfrm>
          <a:prstGeom prst="rect">
            <a:avLst/>
          </a:prstGeom>
        </p:spPr>
      </p:pic>
      <p:pic>
        <p:nvPicPr>
          <p:cNvPr id="12" name="Рисунок 11" descr="6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58" y="785794"/>
            <a:ext cx="4120189" cy="522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86314" y="2285992"/>
            <a:ext cx="1362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Б</a:t>
            </a:r>
            <a:r>
              <a:rPr lang="ru-RU" sz="3200" b="1" dirty="0" smtClean="0"/>
              <a:t>АЯН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16" y="3643314"/>
            <a:ext cx="1606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Б</a:t>
            </a:r>
            <a:r>
              <a:rPr lang="ru-RU" sz="3200" b="1" dirty="0" smtClean="0"/>
              <a:t>УБЕН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43438" y="5786454"/>
            <a:ext cx="2121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Б</a:t>
            </a:r>
            <a:r>
              <a:rPr lang="ru-RU" sz="3200" b="1" dirty="0" smtClean="0"/>
              <a:t>АРАБАН</a:t>
            </a:r>
            <a:endParaRPr lang="ru-RU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38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714356"/>
            <a:ext cx="3564077" cy="5220000"/>
          </a:xfrm>
          <a:prstGeom prst="rect">
            <a:avLst/>
          </a:prstGeom>
        </p:spPr>
      </p:pic>
      <p:pic>
        <p:nvPicPr>
          <p:cNvPr id="3" name="Рисунок 2" descr="160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6072198" y="642918"/>
            <a:ext cx="2428892" cy="3114122"/>
          </a:xfrm>
          <a:prstGeom prst="rect">
            <a:avLst/>
          </a:prstGeom>
        </p:spPr>
      </p:pic>
      <p:pic>
        <p:nvPicPr>
          <p:cNvPr id="4" name="Рисунок 3" descr="85189793_large_pochtovuyy_golub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71670" y="2357430"/>
            <a:ext cx="4018599" cy="3075459"/>
          </a:xfrm>
          <a:prstGeom prst="rect">
            <a:avLst/>
          </a:prstGeom>
        </p:spPr>
      </p:pic>
      <p:pic>
        <p:nvPicPr>
          <p:cNvPr id="9" name="Рисунок 8" descr="10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28596" y="714356"/>
            <a:ext cx="3564076" cy="5220000"/>
          </a:xfrm>
          <a:prstGeom prst="rect">
            <a:avLst/>
          </a:prstGeom>
        </p:spPr>
      </p:pic>
      <p:pic>
        <p:nvPicPr>
          <p:cNvPr id="10" name="Рисунок 9" descr="11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28596" y="714356"/>
            <a:ext cx="3564078" cy="52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00826" y="4000504"/>
            <a:ext cx="131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Г</a:t>
            </a:r>
            <a:r>
              <a:rPr lang="ru-RU" sz="3200" b="1" dirty="0" smtClean="0"/>
              <a:t>УСЬ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86050" y="5500702"/>
            <a:ext cx="1883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Г</a:t>
            </a:r>
            <a:r>
              <a:rPr lang="ru-RU" sz="3200" b="1" dirty="0" smtClean="0"/>
              <a:t>ОЛУБЬ</a:t>
            </a:r>
            <a:endParaRPr lang="ru-RU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36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785794"/>
            <a:ext cx="4005046" cy="5220000"/>
          </a:xfrm>
          <a:prstGeom prst="rect">
            <a:avLst/>
          </a:prstGeom>
        </p:spPr>
      </p:pic>
      <p:pic>
        <p:nvPicPr>
          <p:cNvPr id="3" name="Рисунок 2" descr="0_80506_980d1660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357166"/>
            <a:ext cx="2071702" cy="2601823"/>
          </a:xfrm>
          <a:prstGeom prst="rect">
            <a:avLst/>
          </a:prstGeom>
        </p:spPr>
      </p:pic>
      <p:pic>
        <p:nvPicPr>
          <p:cNvPr id="4" name="Рисунок 3" descr="0_6ff6b_2145327a_X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6248" y="3643314"/>
            <a:ext cx="2444132" cy="2208553"/>
          </a:xfrm>
          <a:prstGeom prst="rect">
            <a:avLst/>
          </a:prstGeom>
        </p:spPr>
      </p:pic>
      <p:pic>
        <p:nvPicPr>
          <p:cNvPr id="5" name="Рисунок 4" descr="0_83481_4e82403b_XL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29388" y="2285992"/>
            <a:ext cx="2406404" cy="2054468"/>
          </a:xfrm>
          <a:prstGeom prst="rect">
            <a:avLst/>
          </a:prstGeom>
        </p:spPr>
      </p:pic>
      <p:pic>
        <p:nvPicPr>
          <p:cNvPr id="9" name="Рисунок 8" descr="16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7158" y="785794"/>
            <a:ext cx="4005046" cy="5220000"/>
          </a:xfrm>
          <a:prstGeom prst="rect">
            <a:avLst/>
          </a:prstGeom>
        </p:spPr>
      </p:pic>
      <p:pic>
        <p:nvPicPr>
          <p:cNvPr id="10" name="Рисунок 9" descr="17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57158" y="785792"/>
            <a:ext cx="4005046" cy="5220000"/>
          </a:xfrm>
          <a:prstGeom prst="rect">
            <a:avLst/>
          </a:prstGeom>
        </p:spPr>
      </p:pic>
      <p:pic>
        <p:nvPicPr>
          <p:cNvPr id="11" name="Рисунок 10" descr="18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58" y="785793"/>
            <a:ext cx="4005046" cy="52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0" y="2857496"/>
            <a:ext cx="137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r>
              <a:rPr lang="ru-RU" sz="3200" b="1" dirty="0" smtClean="0"/>
              <a:t>НОТ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00826" y="4429132"/>
            <a:ext cx="2326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r>
              <a:rPr lang="ru-RU" sz="3200" b="1" dirty="0" smtClean="0"/>
              <a:t>ЖЕВИКА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72066" y="5929330"/>
            <a:ext cx="1030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r>
              <a:rPr lang="ru-RU" sz="3200" b="1" dirty="0" smtClean="0"/>
              <a:t>ЛЬ</a:t>
            </a:r>
            <a:endParaRPr lang="ru-RU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857232"/>
            <a:ext cx="4700621" cy="5220000"/>
          </a:xfrm>
          <a:prstGeom prst="rect">
            <a:avLst/>
          </a:prstGeom>
        </p:spPr>
      </p:pic>
      <p:pic>
        <p:nvPicPr>
          <p:cNvPr id="3" name="Рисунок 2" descr="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857232"/>
            <a:ext cx="4700623" cy="5220000"/>
          </a:xfrm>
          <a:prstGeom prst="rect">
            <a:avLst/>
          </a:prstGeom>
        </p:spPr>
      </p:pic>
      <p:pic>
        <p:nvPicPr>
          <p:cNvPr id="4" name="Рисунок 3" descr="2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857232"/>
            <a:ext cx="4700623" cy="5220000"/>
          </a:xfrm>
          <a:prstGeom prst="rect">
            <a:avLst/>
          </a:prstGeom>
        </p:spPr>
      </p:pic>
      <p:pic>
        <p:nvPicPr>
          <p:cNvPr id="5" name="Рисунок 4" descr="2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857232"/>
            <a:ext cx="4700623" cy="5220000"/>
          </a:xfrm>
          <a:prstGeom prst="rect">
            <a:avLst/>
          </a:prstGeom>
        </p:spPr>
      </p:pic>
      <p:pic>
        <p:nvPicPr>
          <p:cNvPr id="6" name="Рисунок 5" descr="1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818" y="500042"/>
            <a:ext cx="2092526" cy="1809752"/>
          </a:xfrm>
          <a:prstGeom prst="rect">
            <a:avLst/>
          </a:prstGeom>
        </p:spPr>
      </p:pic>
      <p:pic>
        <p:nvPicPr>
          <p:cNvPr id="8" name="Рисунок 7" descr="144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786314" y="3214686"/>
            <a:ext cx="2216451" cy="2236153"/>
          </a:xfrm>
          <a:prstGeom prst="rect">
            <a:avLst/>
          </a:prstGeom>
        </p:spPr>
      </p:pic>
      <p:pic>
        <p:nvPicPr>
          <p:cNvPr id="10" name="Рисунок 9" descr="jiraf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215206" y="1000108"/>
            <a:ext cx="1571636" cy="3968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29256" y="2357430"/>
            <a:ext cx="1448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Ж</a:t>
            </a:r>
            <a:r>
              <a:rPr lang="ru-RU" sz="3200" b="1" dirty="0" smtClean="0"/>
              <a:t>АБА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57818" y="5500702"/>
            <a:ext cx="1183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Ж</a:t>
            </a:r>
            <a:r>
              <a:rPr lang="ru-RU" sz="3200" b="1" dirty="0" smtClean="0"/>
              <a:t>УК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43768" y="5000636"/>
            <a:ext cx="1730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Ж</a:t>
            </a:r>
            <a:r>
              <a:rPr lang="ru-RU" sz="3200" b="1" dirty="0" smtClean="0"/>
              <a:t>ИРАФ</a:t>
            </a:r>
            <a:endParaRPr lang="ru-RU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642918"/>
            <a:ext cx="3844905" cy="5220000"/>
          </a:xfrm>
          <a:prstGeom prst="rect">
            <a:avLst/>
          </a:prstGeom>
        </p:spPr>
      </p:pic>
      <p:pic>
        <p:nvPicPr>
          <p:cNvPr id="3" name="Рисунок 2" descr="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642918"/>
            <a:ext cx="3844900" cy="5220000"/>
          </a:xfrm>
          <a:prstGeom prst="rect">
            <a:avLst/>
          </a:prstGeom>
        </p:spPr>
      </p:pic>
      <p:pic>
        <p:nvPicPr>
          <p:cNvPr id="4" name="Рисунок 3" descr="3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642918"/>
            <a:ext cx="3844904" cy="5220000"/>
          </a:xfrm>
          <a:prstGeom prst="rect">
            <a:avLst/>
          </a:prstGeom>
        </p:spPr>
      </p:pic>
      <p:pic>
        <p:nvPicPr>
          <p:cNvPr id="5" name="Рисунок 4" descr="33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642918"/>
            <a:ext cx="3844897" cy="5220000"/>
          </a:xfrm>
          <a:prstGeom prst="rect">
            <a:avLst/>
          </a:prstGeom>
        </p:spPr>
      </p:pic>
      <p:pic>
        <p:nvPicPr>
          <p:cNvPr id="7" name="Рисунок 6" descr="19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929058" y="3786190"/>
            <a:ext cx="2553883" cy="1857388"/>
          </a:xfrm>
          <a:prstGeom prst="rect">
            <a:avLst/>
          </a:prstGeom>
        </p:spPr>
      </p:pic>
      <p:pic>
        <p:nvPicPr>
          <p:cNvPr id="9" name="Рисунок 8" descr="fcc3190bdced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072198" y="2214554"/>
            <a:ext cx="2954429" cy="2121280"/>
          </a:xfrm>
          <a:prstGeom prst="rect">
            <a:avLst/>
          </a:prstGeom>
        </p:spPr>
      </p:pic>
      <p:pic>
        <p:nvPicPr>
          <p:cNvPr id="10" name="Рисунок 9" descr="5bf43ba391db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000496" y="571480"/>
            <a:ext cx="2571768" cy="22475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71802" y="2714620"/>
            <a:ext cx="3059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</a:t>
            </a:r>
            <a:r>
              <a:rPr lang="ru-RU" sz="3200" b="1" dirty="0" smtClean="0"/>
              <a:t>РЫЖОВНИК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00826" y="4286256"/>
            <a:ext cx="2093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</a:t>
            </a:r>
            <a:r>
              <a:rPr lang="ru-RU" sz="3200" b="1" dirty="0" smtClean="0"/>
              <a:t>ЛЮКВА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214810" y="5643578"/>
            <a:ext cx="2593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</a:t>
            </a:r>
            <a:r>
              <a:rPr lang="ru-RU" sz="3200" b="1" dirty="0" smtClean="0"/>
              <a:t>ЛУБНИКА</a:t>
            </a:r>
            <a:endParaRPr lang="ru-RU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2">
      <a:dk1>
        <a:sysClr val="windowText" lastClr="000000"/>
      </a:dk1>
      <a:lt1>
        <a:srgbClr val="FED46B"/>
      </a:lt1>
      <a:dk2>
        <a:srgbClr val="4F271C"/>
      </a:dk2>
      <a:lt2>
        <a:srgbClr val="0070C0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</TotalTime>
  <Words>45</Words>
  <Application>Microsoft Office PowerPoint</Application>
  <PresentationFormat>Экран (4:3)</PresentationFormat>
  <Paragraphs>31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Прощание с Азбукой</vt:lpstr>
      <vt:lpstr>Старославянская азбука</vt:lpstr>
      <vt:lpstr>Первоучители Земли Русской Кирилл и Мефодий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Прощание с Азбукой</dc:title>
  <dc:creator>vladimir</dc:creator>
  <cp:lastModifiedBy>vladimir</cp:lastModifiedBy>
  <cp:revision>6</cp:revision>
  <dcterms:created xsi:type="dcterms:W3CDTF">2013-02-01T16:27:40Z</dcterms:created>
  <dcterms:modified xsi:type="dcterms:W3CDTF">2013-12-14T14:41:42Z</dcterms:modified>
</cp:coreProperties>
</file>