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66" r:id="rId3"/>
    <p:sldId id="261" r:id="rId4"/>
    <p:sldId id="262" r:id="rId5"/>
    <p:sldId id="265" r:id="rId6"/>
    <p:sldId id="258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8A7DA-9A16-4F12-9B0A-D7509F7134AF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08756-A8D5-4BBB-A644-CBD09F062C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6912768" cy="1023392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Я и мир профессий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484784"/>
            <a:ext cx="7416824" cy="496855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Виктор Гюго писал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"Правильный выбор профессии позволяет реализовать свой творческий потенциал, избежать разочарования, оградить себя и свою семью от нищеты и неуверенности в завтрашнем дне".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836712"/>
            <a:ext cx="8215064" cy="5472608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	В мире насчитывается более 40 тысяч разных профессий. Ежегодно 25 миллионов человек меняют своё место работы, 12% из них возвращаются обратно… Означает ли это, что к выбору профессии можно идти путём проб и ошибок? А может надо сознательно готовить себя к будущей профессиональной деятельности? Как найти ту единственную, свою профессию, чтобы она тебя полностью устраивала, чтобы её избрание позволило приносить пользу людям, обществу</a:t>
            </a:r>
            <a:r>
              <a:rPr lang="ru-RU" sz="2800" dirty="0" smtClean="0"/>
              <a:t>?</a:t>
            </a:r>
          </a:p>
          <a:p>
            <a:pPr algn="just"/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476672"/>
            <a:ext cx="5472608" cy="604867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Любая профессия предъявляет определенные требования к здоровью, физиологическому и психологическому состоянию, уровню и качеству образовательной подготовки человека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..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Поэтому одним из первых вопросов, на который следует ответить, при выборе профессии является «Могу ли я, способен ли я?».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проф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548680"/>
            <a:ext cx="3118427" cy="230425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992888" cy="12961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Самые востребованные профессии в </a:t>
            </a:r>
            <a:r>
              <a:rPr lang="en-US" dirty="0" smtClean="0">
                <a:solidFill>
                  <a:srgbClr val="FFC000"/>
                </a:solidFill>
              </a:rPr>
              <a:t>XXI</a:t>
            </a:r>
            <a:r>
              <a:rPr lang="ru-RU" dirty="0" smtClean="0">
                <a:solidFill>
                  <a:srgbClr val="FFC000"/>
                </a:solidFill>
              </a:rPr>
              <a:t> веке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1484784"/>
            <a:ext cx="6336704" cy="5040560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Самые востребованные профессии в ХХI веке. 1 Программист   </a:t>
            </a:r>
            <a:endParaRPr lang="ru-R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Секретарь-референт со знанием иностранных языков </a:t>
            </a:r>
            <a:endParaRPr lang="ru-R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 Инженер-технолог 4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Бухгалтер</a:t>
            </a: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 Дизайнер 6 Менеджер по продажам 7 Менеджер по рекламе 8 Менеджер офиса 9 Юрист </a:t>
            </a:r>
            <a:endParaRPr lang="ru-R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Логистик 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Рисунок 3" descr="сс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772816"/>
            <a:ext cx="2550523" cy="151216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88640"/>
            <a:ext cx="7560840" cy="108012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C000"/>
                </a:solidFill>
              </a:rPr>
              <a:t>Выбирая профессию сориентируйся в 3 вещах</a:t>
            </a:r>
            <a:endParaRPr lang="ru-RU" sz="4000" dirty="0">
              <a:solidFill>
                <a:srgbClr val="FFC000"/>
              </a:solidFill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8280920" cy="511256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b="1" dirty="0" smtClean="0"/>
              <a:t>Выбирая профессию, сориентируйся в трех вещах </a:t>
            </a:r>
          </a:p>
          <a:p>
            <a:pPr algn="just"/>
            <a:r>
              <a:rPr lang="ru-RU" b="1" dirty="0" smtClean="0">
                <a:solidFill>
                  <a:srgbClr val="FFC000"/>
                </a:solidFill>
              </a:rPr>
              <a:t>Я </a:t>
            </a:r>
            <a:r>
              <a:rPr lang="ru-RU" b="1" dirty="0" smtClean="0">
                <a:solidFill>
                  <a:srgbClr val="FFC000"/>
                </a:solidFill>
              </a:rPr>
              <a:t>ХОЧУ </a:t>
            </a:r>
            <a:r>
              <a:rPr lang="ru-RU" b="1" dirty="0" smtClean="0">
                <a:solidFill>
                  <a:schemeClr val="tx1">
                    <a:lumMod val="95000"/>
                  </a:schemeClr>
                </a:solidFill>
              </a:rPr>
              <a:t>-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smtClean="0"/>
              <a:t>Определи, каковы твои профессиональные интересы и склонности.</a:t>
            </a:r>
          </a:p>
          <a:p>
            <a:pPr algn="just"/>
            <a:r>
              <a:rPr lang="ru-RU" b="1" dirty="0" smtClean="0"/>
              <a:t> </a:t>
            </a:r>
            <a:r>
              <a:rPr lang="ru-RU" b="1" dirty="0" smtClean="0">
                <a:solidFill>
                  <a:srgbClr val="FFC000"/>
                </a:solidFill>
              </a:rPr>
              <a:t>Я МОГУ </a:t>
            </a:r>
            <a:r>
              <a:rPr lang="ru-RU" b="1" dirty="0" smtClean="0"/>
              <a:t>- Оцени, каковы твои профессионально важные качества: здоровье, профессиональная квалификация и способности; </a:t>
            </a:r>
          </a:p>
          <a:p>
            <a:pPr algn="just"/>
            <a:r>
              <a:rPr lang="ru-RU" b="1" dirty="0" smtClean="0">
                <a:solidFill>
                  <a:srgbClr val="FFC000"/>
                </a:solidFill>
              </a:rPr>
              <a:t>НАДО </a:t>
            </a:r>
            <a:r>
              <a:rPr lang="ru-RU" b="1" dirty="0" smtClean="0"/>
              <a:t>– узнай, какие профессии пользуются спросом на рынке труда, по каким профессиям можно найти себе работу. 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9552" y="548680"/>
            <a:ext cx="8208912" cy="597666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ru-RU" sz="3200" b="1" dirty="0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Как определить для себя </a:t>
            </a:r>
            <a:endParaRPr lang="ru-RU" sz="32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sz="3200" b="1" dirty="0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«</a:t>
            </a:r>
            <a:r>
              <a:rPr lang="ru-RU" sz="3200" b="1" dirty="0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Кем</a:t>
            </a:r>
            <a:r>
              <a:rPr lang="ru-RU" sz="3200" b="1" dirty="0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мне быть</a:t>
            </a:r>
            <a:r>
              <a:rPr lang="ru-RU" sz="3200" b="1" dirty="0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?»</a:t>
            </a:r>
            <a:endParaRPr lang="ru-RU" sz="32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ru-RU" sz="2800" b="1" dirty="0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Составь список</a:t>
            </a: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подходящих профессий  которые Вам нравятся, </a:t>
            </a:r>
            <a:endParaRPr lang="ru-RU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ru-RU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интересны,по</a:t>
            </a: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которым Вы хотели бы работать,  </a:t>
            </a:r>
          </a:p>
          <a:p>
            <a:pPr algn="l"/>
            <a:r>
              <a:rPr lang="ru-RU" sz="2800" b="1" dirty="0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Составить перечень требований</a:t>
            </a: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выбираемой </a:t>
            </a: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профессии</a:t>
            </a: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ru-RU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ru-RU" sz="2800" b="1" dirty="0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выбираемая</a:t>
            </a:r>
            <a:r>
              <a:rPr lang="ru-RU" sz="2800" b="1" dirty="0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профессия и реальное трудоустройство</a:t>
            </a: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ru-RU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поспециальности</a:t>
            </a:r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algn="l"/>
            <a:r>
              <a:rPr lang="ru-RU" sz="2800" dirty="0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выбираемая</a:t>
            </a:r>
            <a:r>
              <a:rPr lang="ru-RU" sz="2800" dirty="0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профессия и мои </a:t>
            </a:r>
            <a:r>
              <a:rPr lang="ru-RU" sz="2800" dirty="0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склонности</a:t>
            </a:r>
            <a:r>
              <a:rPr lang="ru-RU" sz="2800" dirty="0" smtClean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ru-RU" sz="2800" dirty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620688"/>
            <a:ext cx="8208912" cy="5976664"/>
          </a:xfrm>
        </p:spPr>
        <p:txBody>
          <a:bodyPr>
            <a:normAutofit fontScale="25000" lnSpcReduction="20000"/>
          </a:bodyPr>
          <a:lstStyle/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pPr algn="just"/>
            <a:r>
              <a:rPr lang="ru-RU" sz="11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	Уровень </a:t>
            </a:r>
            <a:r>
              <a:rPr lang="ru-RU" sz="11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притязаний и самооценка.</a:t>
            </a:r>
            <a:endParaRPr lang="ru-RU" sz="112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1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11200" b="1" dirty="0" smtClean="0">
                <a:latin typeface="Arial" pitchFamily="34" charset="0"/>
                <a:cs typeface="Arial" pitchFamily="34" charset="0"/>
              </a:rPr>
              <a:t>Речь </a:t>
            </a:r>
            <a:r>
              <a:rPr lang="ru-RU" sz="11200" b="1" dirty="0" smtClean="0">
                <a:latin typeface="Arial" pitchFamily="34" charset="0"/>
                <a:cs typeface="Arial" pitchFamily="34" charset="0"/>
              </a:rPr>
              <a:t>здесь идёт о той планке, которую человек сам себе устанавливает, прогнозируя своё будущее. Самооценка и притязания - важный внутренний регулятор поведения человека в любых жизненных ситуациях, в том числе и в планировании карьеры. </a:t>
            </a:r>
            <a:endParaRPr lang="ru-RU" sz="112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1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	Склонности </a:t>
            </a:r>
            <a:r>
              <a:rPr lang="ru-RU" sz="11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(интересы, мотивы труда</a:t>
            </a:r>
            <a:r>
              <a:rPr lang="ru-RU" sz="11200" b="1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11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1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11200" b="1" dirty="0" smtClean="0">
                <a:latin typeface="Arial" pitchFamily="34" charset="0"/>
                <a:cs typeface="Arial" pitchFamily="34" charset="0"/>
              </a:rPr>
              <a:t>Человек </a:t>
            </a:r>
            <a:r>
              <a:rPr lang="ru-RU" sz="11200" b="1" dirty="0" smtClean="0">
                <a:latin typeface="Arial" pitchFamily="34" charset="0"/>
                <a:cs typeface="Arial" pitchFamily="34" charset="0"/>
              </a:rPr>
              <a:t>более успешен в той деятельности, которая ему по душе. Поэтому, выбирая профессию, нужно обратить внимание на то, чем интересно заниматься, что доставляет удовольствие.</a:t>
            </a:r>
            <a:r>
              <a:rPr lang="ru-RU" sz="112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692696"/>
            <a:ext cx="8215064" cy="583264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Способности, здоровье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. Чтобы играть на скрипке, недостаточно любить музыку, нужен ещё и абсолютный музыкальный слух. Возможности человека ограничены также состоянием его здоровья.</a:t>
            </a:r>
          </a:p>
          <a:p>
            <a:pPr algn="just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800" b="1" dirty="0" smtClean="0"/>
          </a:p>
          <a:p>
            <a:pPr algn="just"/>
            <a:r>
              <a:rPr lang="ru-RU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Мнение </a:t>
            </a:r>
            <a:r>
              <a:rPr lang="ru-RU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сверстников.</a:t>
            </a:r>
          </a:p>
          <a:p>
            <a:pPr algn="just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Именно советы друзей могут подтолкнуть к анализу своих реальных возможностей и личных качеств. Но прислушиваясь к советам друзей, важно помнить, что выбор будущей специальности - это ваш и только ваш личный выбор.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620688"/>
            <a:ext cx="8352928" cy="5760640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	Позиция </a:t>
            </a:r>
            <a:r>
              <a:rPr lang="ru-RU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учителей, профессионалов</a:t>
            </a:r>
            <a:r>
              <a:rPr lang="ru-RU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	Не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стоит пренебрегать опытом педагогов . Ведь они наблюдают за учениками в течение нескольких лет и неплохо знают их индивидуальные способности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	Личный </a:t>
            </a:r>
            <a:r>
              <a:rPr lang="ru-RU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профессиональный </a:t>
            </a:r>
            <a:r>
              <a:rPr lang="ru-RU" sz="28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план.</a:t>
            </a:r>
            <a:endParaRPr lang="ru-RU" sz="28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	За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этим непонятным названием скрываются представления о том, чего человек хочет достичь и жизни вообще и в профессии в частности.  Ответь на вопрос: для чего мне это нужно и НУЖНО ли вообще? Не менее важны и представления об основных этапах и внешних условиях достижения намече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нных целей.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</TotalTime>
  <Words>196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Я и мир профессий</vt:lpstr>
      <vt:lpstr>Слайд 2</vt:lpstr>
      <vt:lpstr>Слайд 3</vt:lpstr>
      <vt:lpstr>Самые востребованные профессии в XXI веке</vt:lpstr>
      <vt:lpstr>Выбирая профессию сориентируйся в 3 вещах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19</cp:revision>
  <dcterms:created xsi:type="dcterms:W3CDTF">2013-11-20T12:34:07Z</dcterms:created>
  <dcterms:modified xsi:type="dcterms:W3CDTF">2013-11-21T02:45:12Z</dcterms:modified>
</cp:coreProperties>
</file>