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2-20T10:23:18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2-20T10:23:23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</inkml:trace>
  <inkml:trace contextRef="#ctx0" brushRef="#br0" timeOffset="5031">0 48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2-20T10:23:26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1625471 1625096</inkml:trace>
  <inkml:trace contextRef="#ctx0" brushRef="#br0" timeOffset="359">1625471 1625096</inkml:trace>
  <inkml:trace contextRef="#ctx0" brushRef="#br0" timeOffset="562">1625471 1625096</inkml:trace>
  <inkml:trace contextRef="#ctx0" brushRef="#br0" timeOffset="13500">0 0,'1625421'1625567,"-1625446"-1625567,0 0,1 25,24-25,-25 25,0-25,0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A1385-090E-47DA-A2E0-CEB865AED58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64C8C-6BB8-4425-9209-F333B8E44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2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64C8C-6BB8-4425-9209-F333B8E441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CB19-1EEC-4D3F-88E1-0274D53036B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06CB-48F4-444F-A0ED-BAA322C83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86;&#1074;&#1086;&#1075;&#1086;&#1076;&#1085;&#1080;&#1081;%20&#1082;&#1086;&#1083;&#1086;&#1073;&#1086;&#1082;\Pesenka-pro-Kolobka-Pesenka-pro-Kolobka(muzofon.com)_mp3cut.foxcom.su_.mp3" TargetMode="External"/><Relationship Id="rId6" Type="http://schemas.openxmlformats.org/officeDocument/2006/relationships/customXml" Target="../ink/ink1.xml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0" Type="http://schemas.openxmlformats.org/officeDocument/2006/relationships/customXml" Target="../ink/ink3.xml"/><Relationship Id="rId4" Type="http://schemas.openxmlformats.org/officeDocument/2006/relationships/image" Target="../media/image1.jpeg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86;&#1074;&#1086;&#1075;&#1086;&#1076;&#1085;&#1080;&#1081;%20&#1082;&#1086;&#1083;&#1086;&#1073;&#1086;&#1082;\belie_snezhinki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86;&#1074;&#1086;&#1075;&#1086;&#1076;&#1085;&#1080;&#1081;%20&#1082;&#1086;&#1083;&#1086;&#1073;&#1086;&#1082;\Neposedi-YA_veshayu_na_elochku_igrushki_mp3cut.foxcom.su_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86;&#1074;&#1086;&#1075;&#1086;&#1076;&#1085;&#1080;&#1081;%20&#1082;&#1086;&#1083;&#1086;&#1073;&#1086;&#1082;\&#1042;&#1086;&#1083;&#1082;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86;&#1074;&#1086;&#1075;&#1086;&#1076;&#1085;&#1080;&#1081;%20&#1082;&#1086;&#1083;&#1086;&#1073;&#1086;&#1082;\34_raz_moroznoyu_zimoy_-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5;&#1086;&#1074;&#1086;&#1075;&#1086;&#1076;&#1085;&#1080;&#1081;%20&#1082;&#1086;&#1083;&#1086;&#1073;&#1086;&#1082;\Lisa-Patrikevna-Pesnya-iz-mul_tfil_ma-quotBurenka-iz-Maslenkinoquot(muzofon.com)_mp3cut.foxcom.su_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ска-колобка-своими-руками.-Делаем-с-детьми-маску-колобка.-Маска-Колоб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0" y="0"/>
            <a:ext cx="8572560" cy="6858000"/>
          </a:xfrm>
          <a:prstGeom prst="rect">
            <a:avLst/>
          </a:prstGeom>
        </p:spPr>
      </p:pic>
      <p:pic>
        <p:nvPicPr>
          <p:cNvPr id="4" name="Pesenka-pro-Kolobka-Pesenka-pro-Kolobka(muzofon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66640" y="5670363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4038" y="50769838"/>
              <a:ext cx="0" cy="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54038" y="5076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584741338" y="-578659625"/>
              <a:ext cx="9525" cy="17462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84750863" y="-578668891"/>
                <a:ext cx="28575" cy="3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597558813" y="-580196325"/>
              <a:ext cx="585169963" cy="585222350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597568173" y="-580205685"/>
                <a:ext cx="585188683" cy="5852410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5032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5" name="belie_snezhi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re0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47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93454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Neposedi-YA_veshayu_na_elochku_igrushki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688" y="64827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ymal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Вол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4_raz_moroznoyu_zimoy_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4475" cy="244475"/>
          </a:xfrm>
          <a:prstGeom prst="rect">
            <a:avLst/>
          </a:prstGeom>
        </p:spPr>
      </p:pic>
      <p:pic>
        <p:nvPicPr>
          <p:cNvPr id="3" name="Рисунок 2" descr="medved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33"/>
            <a:ext cx="8643998" cy="6608015"/>
          </a:xfrm>
          <a:prstGeom prst="rect">
            <a:avLst/>
          </a:prstGeom>
        </p:spPr>
      </p:pic>
      <p:pic>
        <p:nvPicPr>
          <p:cNvPr id="5" name="34_raz_moroznoyu_zimoy_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16-Katitsja-kolobok-katitsja-a-navstrechu-emu-lis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1916"/>
            <a:ext cx="6572296" cy="6754168"/>
          </a:xfrm>
          <a:prstGeom prst="rect">
            <a:avLst/>
          </a:prstGeom>
        </p:spPr>
      </p:pic>
      <p:pic>
        <p:nvPicPr>
          <p:cNvPr id="4" name="Lisa-Patrikevna-Pesnya-iz-mul_tfil_ma-quotBurenka-iz-Maslenkinoquot(muzofon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</Words>
  <Application>Microsoft Office PowerPoint</Application>
  <PresentationFormat>Экран (4:3)</PresentationFormat>
  <Paragraphs>1</Paragraphs>
  <Slides>7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43</cp:lastModifiedBy>
  <cp:revision>25</cp:revision>
  <dcterms:created xsi:type="dcterms:W3CDTF">2012-12-15T15:50:58Z</dcterms:created>
  <dcterms:modified xsi:type="dcterms:W3CDTF">2013-12-06T04:08:04Z</dcterms:modified>
</cp:coreProperties>
</file>