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9" r:id="rId5"/>
    <p:sldId id="264" r:id="rId6"/>
    <p:sldId id="263" r:id="rId7"/>
    <p:sldId id="262" r:id="rId8"/>
    <p:sldId id="272" r:id="rId9"/>
    <p:sldId id="281" r:id="rId10"/>
    <p:sldId id="269" r:id="rId11"/>
    <p:sldId id="268" r:id="rId12"/>
    <p:sldId id="274" r:id="rId13"/>
    <p:sldId id="270" r:id="rId14"/>
    <p:sldId id="273" r:id="rId15"/>
    <p:sldId id="271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3C4-EA89-4565-AB43-A4E2149FAEAC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799E-9F94-4951-8E23-9641AD4DE8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3C4-EA89-4565-AB43-A4E2149FAEAC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799E-9F94-4951-8E23-9641AD4DE8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3C4-EA89-4565-AB43-A4E2149FAEAC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799E-9F94-4951-8E23-9641AD4DE8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3C4-EA89-4565-AB43-A4E2149FAEAC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799E-9F94-4951-8E23-9641AD4DE8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3C4-EA89-4565-AB43-A4E2149FAEAC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799E-9F94-4951-8E23-9641AD4DE8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3C4-EA89-4565-AB43-A4E2149FAEAC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799E-9F94-4951-8E23-9641AD4DE8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3C4-EA89-4565-AB43-A4E2149FAEAC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799E-9F94-4951-8E23-9641AD4DE8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3C4-EA89-4565-AB43-A4E2149FAEAC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799E-9F94-4951-8E23-9641AD4DE8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3C4-EA89-4565-AB43-A4E2149FAEAC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799E-9F94-4951-8E23-9641AD4DE8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3C4-EA89-4565-AB43-A4E2149FAEAC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799E-9F94-4951-8E23-9641AD4DE8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3C4-EA89-4565-AB43-A4E2149FAEAC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799E-9F94-4951-8E23-9641AD4DE8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A43C4-EA89-4565-AB43-A4E2149FAEAC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5799E-9F94-4951-8E23-9641AD4DE8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enovo\Pictures\13160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281"/>
            <a:ext cx="9144000" cy="684343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14547" y="1142985"/>
            <a:ext cx="6357982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Творческо-познавательный проект «Времена года»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класс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570" y="4714884"/>
            <a:ext cx="3286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МБОУ СОШ № 2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ЗАТО Озёрный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Учитель </a:t>
            </a:r>
            <a:r>
              <a:rPr lang="ru-RU" sz="2400" b="1" dirty="0" err="1" smtClean="0">
                <a:solidFill>
                  <a:srgbClr val="FF0000"/>
                </a:solidFill>
              </a:rPr>
              <a:t>Климина</a:t>
            </a:r>
            <a:r>
              <a:rPr lang="ru-RU" sz="2400" b="1" dirty="0" smtClean="0">
                <a:solidFill>
                  <a:srgbClr val="FF0000"/>
                </a:solidFill>
              </a:rPr>
              <a:t> А. В.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Lenovo\Pictures\13160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728" y="1"/>
            <a:ext cx="9153728" cy="68507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57620" y="2285992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86182" y="428604"/>
            <a:ext cx="2449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сочинение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1000108"/>
            <a:ext cx="66437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Осень очень красивое время года. Осенью все листья разноцветные: жёлтые, красные, оранжевые. Они радуют прохожих. Осенью мы собираем урожай на даче. Поэтому я её так люблю.</a:t>
            </a:r>
          </a:p>
          <a:p>
            <a:endParaRPr lang="ru-RU" sz="2000" b="1" dirty="0"/>
          </a:p>
        </p:txBody>
      </p:sp>
      <p:pic>
        <p:nvPicPr>
          <p:cNvPr id="4" name="Picture 2" descr="C:\Users\Lenovo\Desktop\осень проект\PA0801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643182"/>
            <a:ext cx="2500330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Lenovo\Pictures\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2428868"/>
            <a:ext cx="4025377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Lenovo\Pictures\13160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728" y="1"/>
            <a:ext cx="9153728" cy="68507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57620" y="2285992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14546" y="428604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Рисунки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C:\Users\Lenovo\Desktop\осень проект\PA0801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4143380"/>
            <a:ext cx="3381983" cy="2428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Lenovo\Desktop\осень проект\PA0201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1071546"/>
            <a:ext cx="2066938" cy="2755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C:\Users\Lenovo\Pictures\14360176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7547" y="142852"/>
            <a:ext cx="1976453" cy="1482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Lenovo\Desktop\осень проект\PA10020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285728"/>
            <a:ext cx="2286016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Lenovo\Desktop\осень проект\PA10020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2214554"/>
            <a:ext cx="2403484" cy="1802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Lenovo\Desktop\осень проект\PA10020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53201" y="4357694"/>
            <a:ext cx="2476517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Lenovo\Pictures\13160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728" y="1"/>
            <a:ext cx="9153728" cy="68507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57620" y="2285992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3108" y="428604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Поделки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C:\Users\Lenovo\Desktop\осень проект\PA0201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285860"/>
            <a:ext cx="3143272" cy="22232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 descr="C:\Users\Lenovo\Desktop\осень проект\PA0201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0274" y="3929066"/>
            <a:ext cx="1958784" cy="24288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0" name="Picture 4" descr="C:\Users\Lenovo\Desktop\осень проект\PA02019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58431" y="3929066"/>
            <a:ext cx="1899745" cy="23852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Lenovo\Desktop\осень проект\PA10020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4000504"/>
            <a:ext cx="2286016" cy="1714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C:\Users\Lenovo\Desktop\осень проект\PA10020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428604"/>
            <a:ext cx="2428892" cy="32385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Lenovo\Pictures\13160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728" cy="68507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57620" y="2285992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3074" name="Picture 2" descr="C:\Users\Lenovo\Desktop\осень проект\PA0902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0918" y="357166"/>
            <a:ext cx="324971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Lenovo\Desktop\осень проект\PA0902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3286124"/>
            <a:ext cx="4572032" cy="3429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Lenovo\Desktop\осень проект\PA1302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7489" y="357166"/>
            <a:ext cx="3619525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Lenovo\Pictures\13160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728" y="1"/>
            <a:ext cx="9153728" cy="68507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57620" y="2285992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3074" name="Picture 2" descr="C:\Users\Lenovo\Desktop\осень проект\PA0902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3411255"/>
            <a:ext cx="3786215" cy="2840332"/>
          </a:xfrm>
          <a:prstGeom prst="rect">
            <a:avLst/>
          </a:prstGeom>
          <a:noFill/>
        </p:spPr>
      </p:pic>
      <p:pic>
        <p:nvPicPr>
          <p:cNvPr id="3075" name="Picture 3" descr="C:\Users\Lenovo\Desktop\осень проект\PA0902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571479"/>
            <a:ext cx="4071966" cy="3054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Lenovo\Pictures\13160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728" y="1"/>
            <a:ext cx="9153728" cy="68507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57620" y="2285992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357422" y="1571612"/>
            <a:ext cx="6286544" cy="3429024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Молодцы!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Lenovo\Pictures\13160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728" y="1"/>
            <a:ext cx="9153728" cy="68507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57620" y="2285992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Lenovo\Pictures\13160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728" y="1"/>
            <a:ext cx="9153728" cy="68507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28860" y="571480"/>
            <a:ext cx="3929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«Осень»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7620" y="2285992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28861" y="1643050"/>
            <a:ext cx="621510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 проекта: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знакомство с этимологией месяцев;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знакомство с устным народным творчеством об осени;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воспитание любви к родному языку;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воспитание умения видеть красоту природы, наблюдательность;</a:t>
            </a:r>
          </a:p>
          <a:p>
            <a:pPr>
              <a:buFont typeface="Arial" pitchFamily="34" charset="0"/>
              <a:buChar char="•"/>
            </a:pP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Lenovo\Pictures\13160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728" y="1"/>
            <a:ext cx="9153728" cy="68507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57620" y="2285992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28794" y="642918"/>
            <a:ext cx="6929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Предварительная подготовительная работа.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5984" y="1785926"/>
            <a:ext cx="664373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Обучающимся предлагается: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узнать этимологию месяцев(сентябрь, октябрь, ноябрь);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подобрать народные приметы, пословицы, поговорки;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подобрать или придумать загадки;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сочинить текст выступления в защиту осени;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нарисовать рисунок;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выполнить поделку;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Lenovo\Pictures\13160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728" y="1"/>
            <a:ext cx="9153728" cy="68507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29058" y="2214554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357422" y="214290"/>
            <a:ext cx="3000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осень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84" y="1071546"/>
            <a:ext cx="55007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1.09 – 23.09 – начало осени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24.09 – 14.10 – золотая осень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15.10 – 22.10 – глубокая осень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23.10 – 26.11 – предзимье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27.11 – 30 11 – первозимье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Семён – день 14 сентября  - день памяти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Симеона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Столпника – семёна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Летопроводца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7" name="Picture 3" descr="C:\Users\Lenovo\Desktop\осень проект\PA1302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071942"/>
            <a:ext cx="192882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Lenovo\Pictures\13160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728" y="1"/>
            <a:ext cx="9153728" cy="68507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57620" y="2285992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00299" y="357166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сентябрь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857232"/>
            <a:ext cx="5429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Слово заимствовано из старо - славянского языка, где оно является переоформлением греческого </a:t>
            </a:r>
            <a:r>
              <a:rPr lang="en-US" sz="2000" b="1" i="1" dirty="0" err="1" smtClean="0"/>
              <a:t>september</a:t>
            </a:r>
            <a:r>
              <a:rPr lang="ru-RU" sz="2000" b="1" i="1" dirty="0" smtClean="0"/>
              <a:t>,</a:t>
            </a:r>
            <a:r>
              <a:rPr lang="ru-RU" sz="2000" b="1" dirty="0" smtClean="0"/>
              <a:t> суффикс производного от </a:t>
            </a:r>
            <a:r>
              <a:rPr lang="en-US" sz="2000" b="1" i="1" dirty="0" err="1" smtClean="0"/>
              <a:t>septem</a:t>
            </a:r>
            <a:r>
              <a:rPr lang="en-US" sz="2000" b="1" dirty="0" smtClean="0"/>
              <a:t> </a:t>
            </a:r>
            <a:r>
              <a:rPr lang="ru-RU" sz="2000" b="1" dirty="0" smtClean="0"/>
              <a:t>«семь». Сентябрь - семь (седьмой месяц по римскому календарю).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000232" y="2786058"/>
            <a:ext cx="6929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Сентябрь красное лето провожает, осень золотую встречает.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В сентябре днём погоже, да по утрам негоже.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В сентябре лес реже и птичий голос тише.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5984" y="4071943"/>
            <a:ext cx="6572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</a:rPr>
              <a:t>Если в сентябре гром - будет долгая и тёплая осень.</a:t>
            </a:r>
          </a:p>
          <a:p>
            <a:r>
              <a:rPr lang="ru-RU" sz="2000" b="1" dirty="0" smtClean="0">
                <a:solidFill>
                  <a:schemeClr val="accent1"/>
                </a:solidFill>
              </a:rPr>
              <a:t>Много желудей в сентябре на дубу- к лютой зиме. Будет так же много снега перед рождеством.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Users\Lenovo\Pictures\short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5072074"/>
            <a:ext cx="1643857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C:\Users\Lenovo\Desktop\осень проект\PA1302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0"/>
            <a:ext cx="1981208" cy="2641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Lenovo\Pictures\13160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728" y="7280"/>
            <a:ext cx="9153728" cy="68507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57620" y="2285992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00299" y="357166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октябрь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1" name="Picture 3" descr="C:\Users\Lenovo\Pictures\5635352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57166"/>
            <a:ext cx="235745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785786" y="1000107"/>
            <a:ext cx="5643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Слово заимствовано в древнерусскую эпоху из ср. – греческого языка. Где </a:t>
            </a:r>
            <a:r>
              <a:rPr lang="en-US" sz="2000" b="1" i="1" dirty="0" err="1" smtClean="0"/>
              <a:t>oktober</a:t>
            </a:r>
            <a:r>
              <a:rPr lang="ru-RU" sz="2000" b="1" dirty="0" smtClean="0"/>
              <a:t>, суффикс производного от </a:t>
            </a:r>
            <a:r>
              <a:rPr lang="en-US" sz="2000" b="1" i="1" dirty="0" err="1" smtClean="0"/>
              <a:t>octo</a:t>
            </a:r>
            <a:r>
              <a:rPr lang="ru-RU" sz="2000" b="1" i="1" dirty="0" smtClean="0"/>
              <a:t> </a:t>
            </a:r>
            <a:r>
              <a:rPr lang="ru-RU" sz="2000" b="1" dirty="0" smtClean="0"/>
              <a:t>«восемь». Буквально – «восьмой» месяц по римскому календарю, где год начинается с 1 марта, следовательно, октябрь восьмой месяц.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43042" y="3143248"/>
            <a:ext cx="6500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Плачет октябрь холодными слезами.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Октябрь зиме ворота открывает.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В октябре до обеда осень, а после обеда зима.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5984" y="4500570"/>
            <a:ext cx="6500858" cy="1357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</a:rPr>
              <a:t>Если в октябре листья с берёзы и дуба опали не все, жди суровой зимы.</a:t>
            </a:r>
          </a:p>
          <a:p>
            <a:r>
              <a:rPr lang="ru-RU" sz="2000" b="1" dirty="0" smtClean="0">
                <a:solidFill>
                  <a:schemeClr val="accent1"/>
                </a:solidFill>
              </a:rPr>
              <a:t>Октябрьский гром сулит бесснежную зиму.</a:t>
            </a:r>
          </a:p>
          <a:p>
            <a:r>
              <a:rPr lang="ru-RU" sz="2000" b="1" dirty="0" smtClean="0">
                <a:solidFill>
                  <a:schemeClr val="accent1"/>
                </a:solidFill>
              </a:rPr>
              <a:t>Продолжительный холод в октябре – к холодной зиме.</a:t>
            </a:r>
            <a:endParaRPr lang="ru-RU" sz="2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Lenovo\Pictures\13160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728" y="1"/>
            <a:ext cx="9153728" cy="68507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57620" y="2285992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71736" y="428604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ноябрь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C:\Users\Lenovo\Pictures\340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8121" y="428604"/>
            <a:ext cx="2148721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928662" y="857232"/>
            <a:ext cx="57864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Слово заимствовано из старославянского языка, которое пришло из греческого </a:t>
            </a:r>
            <a:r>
              <a:rPr lang="en-US" sz="2000" b="1" i="1" dirty="0" err="1" smtClean="0"/>
              <a:t>november</a:t>
            </a:r>
            <a:r>
              <a:rPr lang="ru-RU" sz="2000" b="1" dirty="0" smtClean="0"/>
              <a:t> (девятый), суффикс производного от </a:t>
            </a:r>
            <a:r>
              <a:rPr lang="en-US" sz="2000" b="1" i="1" dirty="0" err="1" smtClean="0"/>
              <a:t>novem</a:t>
            </a:r>
            <a:r>
              <a:rPr lang="en-US" sz="2000" b="1" i="1" dirty="0" smtClean="0"/>
              <a:t> </a:t>
            </a:r>
            <a:r>
              <a:rPr lang="ru-RU" sz="2000" b="1" dirty="0" smtClean="0"/>
              <a:t>«девять». Буквально ноябрь – «девятый месяц», по римскому календарю новый год начинался с 1 марта.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000232" y="2857496"/>
            <a:ext cx="70009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Ноябрь – ворота зимы.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Ноябрь – сумерки года.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В ноябре зима с осенью борется.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Ноябрь – </a:t>
            </a:r>
            <a:r>
              <a:rPr lang="ru-RU" sz="2000" b="1" dirty="0" err="1" smtClean="0">
                <a:solidFill>
                  <a:srgbClr val="FF0000"/>
                </a:solidFill>
              </a:rPr>
              <a:t>сентябрёв</a:t>
            </a:r>
            <a:r>
              <a:rPr lang="ru-RU" sz="2000" b="1" dirty="0" smtClean="0">
                <a:solidFill>
                  <a:srgbClr val="FF0000"/>
                </a:solidFill>
              </a:rPr>
              <a:t> внук, </a:t>
            </a:r>
            <a:r>
              <a:rPr lang="ru-RU" sz="2000" b="1" dirty="0" err="1" smtClean="0">
                <a:solidFill>
                  <a:srgbClr val="FF0000"/>
                </a:solidFill>
              </a:rPr>
              <a:t>октябрёв</a:t>
            </a:r>
            <a:r>
              <a:rPr lang="ru-RU" sz="2000" b="1" dirty="0" smtClean="0">
                <a:solidFill>
                  <a:srgbClr val="FF0000"/>
                </a:solidFill>
              </a:rPr>
              <a:t> сын, а зиме родной батюшка.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5984" y="4572009"/>
            <a:ext cx="6643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</a:rPr>
              <a:t>Чем ближе появляются зайцы у селений в ноябре, тем холоднее будет зима.</a:t>
            </a:r>
          </a:p>
          <a:p>
            <a:r>
              <a:rPr lang="ru-RU" sz="2000" b="1" dirty="0" smtClean="0">
                <a:solidFill>
                  <a:schemeClr val="accent1"/>
                </a:solidFill>
              </a:rPr>
              <a:t>Сильные похолодания в ноябре – к холодной зиме.</a:t>
            </a:r>
          </a:p>
          <a:p>
            <a:r>
              <a:rPr lang="ru-RU" sz="2000" b="1" dirty="0" smtClean="0">
                <a:solidFill>
                  <a:schemeClr val="accent1"/>
                </a:solidFill>
              </a:rPr>
              <a:t>Много в ноябре снегу – к богатому хлебу.</a:t>
            </a:r>
            <a:endParaRPr lang="ru-RU" sz="2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Lenovo\Pictures\13160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280"/>
            <a:ext cx="9153728" cy="68507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57620" y="2285992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071802" y="285728"/>
            <a:ext cx="3321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Загадки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785794"/>
            <a:ext cx="3294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Дни стали короче,</a:t>
            </a:r>
          </a:p>
          <a:p>
            <a:r>
              <a:rPr lang="ru-RU" b="1" dirty="0" smtClean="0"/>
              <a:t>Длинней стали ночи,</a:t>
            </a:r>
          </a:p>
          <a:p>
            <a:r>
              <a:rPr lang="ru-RU" b="1" dirty="0" smtClean="0"/>
              <a:t>Кто скажет, кто знает,</a:t>
            </a:r>
          </a:p>
          <a:p>
            <a:r>
              <a:rPr lang="ru-RU" b="1" dirty="0" smtClean="0"/>
              <a:t>Когда это бывает?  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57818" y="1000108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Пришла без красок и без кисти</a:t>
            </a:r>
          </a:p>
          <a:p>
            <a:r>
              <a:rPr lang="ru-RU" b="1" dirty="0" smtClean="0"/>
              <a:t>И перекрасила все листья.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000232" y="2428868"/>
            <a:ext cx="36433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Осенью он часто нужен-</a:t>
            </a:r>
          </a:p>
          <a:p>
            <a:r>
              <a:rPr lang="ru-RU" b="1" dirty="0" smtClean="0"/>
              <a:t>Если лупит дождь по лужам,</a:t>
            </a:r>
          </a:p>
          <a:p>
            <a:r>
              <a:rPr lang="ru-RU" b="1" dirty="0" smtClean="0"/>
              <a:t>Если небо в чёрных тучах.</a:t>
            </a:r>
          </a:p>
          <a:p>
            <a:r>
              <a:rPr lang="ru-RU" b="1" dirty="0" smtClean="0"/>
              <a:t>Он для нас помощник лучший.</a:t>
            </a:r>
          </a:p>
          <a:p>
            <a:r>
              <a:rPr lang="ru-RU" b="1" dirty="0" smtClean="0"/>
              <a:t>Над собой его раскрой</a:t>
            </a:r>
          </a:p>
          <a:p>
            <a:r>
              <a:rPr lang="ru-RU" b="1" dirty="0" smtClean="0"/>
              <a:t>И навес себе устрой.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643571" y="1785926"/>
            <a:ext cx="3214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Вслед за августом приходит,</a:t>
            </a:r>
          </a:p>
          <a:p>
            <a:r>
              <a:rPr lang="ru-RU" b="1" dirty="0" smtClean="0"/>
              <a:t>С листопадом хороводит.</a:t>
            </a:r>
          </a:p>
          <a:p>
            <a:r>
              <a:rPr lang="ru-RU" b="1" dirty="0" smtClean="0"/>
              <a:t>И богат он урожаем,</a:t>
            </a:r>
          </a:p>
          <a:p>
            <a:r>
              <a:rPr lang="ru-RU" b="1" dirty="0" smtClean="0"/>
              <a:t>Мы его, конечно, знаем!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43109" y="4500570"/>
            <a:ext cx="34290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Сотни птиц, собравшись в стаи,</a:t>
            </a:r>
          </a:p>
          <a:p>
            <a:r>
              <a:rPr lang="ru-RU" b="1" dirty="0" smtClean="0"/>
              <a:t>Днём осенним улетают.</a:t>
            </a:r>
          </a:p>
          <a:p>
            <a:r>
              <a:rPr lang="ru-RU" b="1" dirty="0" smtClean="0"/>
              <a:t>А летят они туда,</a:t>
            </a:r>
          </a:p>
          <a:p>
            <a:r>
              <a:rPr lang="ru-RU" b="1" dirty="0" smtClean="0"/>
              <a:t>Где тепло всегда- всегда.</a:t>
            </a:r>
          </a:p>
          <a:p>
            <a:r>
              <a:rPr lang="ru-RU" b="1" dirty="0" smtClean="0"/>
              <a:t>Птички, вы куда спешите?</a:t>
            </a:r>
          </a:p>
          <a:p>
            <a:r>
              <a:rPr lang="ru-RU" b="1" dirty="0" smtClean="0"/>
              <a:t>Нашим детям расскажите.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43570" y="3286124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Королева наша, Осень,</a:t>
            </a:r>
          </a:p>
          <a:p>
            <a:r>
              <a:rPr lang="ru-RU" b="1" dirty="0" smtClean="0"/>
              <a:t>У тебя мы дружно спросим:</a:t>
            </a:r>
          </a:p>
          <a:p>
            <a:r>
              <a:rPr lang="ru-RU" b="1" dirty="0" smtClean="0"/>
              <a:t>Детям свой секрет открой,</a:t>
            </a:r>
          </a:p>
          <a:p>
            <a:r>
              <a:rPr lang="ru-RU" b="1" dirty="0" smtClean="0"/>
              <a:t>Кто слуга тебе второй?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715008" y="4714884"/>
            <a:ext cx="3214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Кто тепло к нам не пускает,</a:t>
            </a:r>
          </a:p>
          <a:p>
            <a:r>
              <a:rPr lang="ru-RU" b="1" dirty="0" smtClean="0"/>
              <a:t>Первым снегом нас пугает?</a:t>
            </a:r>
          </a:p>
          <a:p>
            <a:r>
              <a:rPr lang="ru-RU" b="1" dirty="0" smtClean="0"/>
              <a:t>Кто зовёт к нам холода, </a:t>
            </a:r>
          </a:p>
          <a:p>
            <a:r>
              <a:rPr lang="ru-RU" b="1" dirty="0" smtClean="0"/>
              <a:t>Знаешь ты?</a:t>
            </a:r>
          </a:p>
          <a:p>
            <a:r>
              <a:rPr lang="ru-RU" b="1" dirty="0" smtClean="0"/>
              <a:t>Конечно, да!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357686" y="114298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(осень)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7687" y="392906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(зонт)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14744" y="621508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(на юг)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43966" y="32146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215206" y="2928934"/>
            <a:ext cx="132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(сентябрь)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58082" y="4357694"/>
            <a:ext cx="1256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(октябрь)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43834" y="65008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286644" y="5929330"/>
            <a:ext cx="1534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(ноябрь)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16" grpId="0" build="allAtOnce"/>
      <p:bldP spid="17" grpId="0" build="allAtOnce"/>
      <p:bldP spid="19" grpId="0" build="allAtOnce"/>
      <p:bldP spid="20" grpId="0" build="allAtOnce"/>
      <p:bldP spid="2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Lenovo\Pictures\13160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728" y="1"/>
            <a:ext cx="9153728" cy="68507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57620" y="2285992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5122" name="Picture 2" descr="C:\Users\Lenovo\Desktop\осень проект\PA0801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4278" y="4071942"/>
            <a:ext cx="3182563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214546" y="357166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загадки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C:\Users\Lenovo\Desktop\осень проект\PA1002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928670"/>
            <a:ext cx="2571769" cy="34290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57819" y="357166"/>
            <a:ext cx="35719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Что за скрип, </a:t>
            </a:r>
          </a:p>
          <a:p>
            <a:r>
              <a:rPr lang="ru-RU" sz="2000" b="1" dirty="0" smtClean="0"/>
              <a:t>Что за хруст,</a:t>
            </a:r>
          </a:p>
          <a:p>
            <a:r>
              <a:rPr lang="ru-RU" sz="2000" b="1" dirty="0" smtClean="0"/>
              <a:t>Это что ещё за куст?</a:t>
            </a:r>
          </a:p>
          <a:p>
            <a:r>
              <a:rPr lang="ru-RU" sz="2000" b="1" dirty="0" smtClean="0"/>
              <a:t>Как же быть без хруста, </a:t>
            </a:r>
          </a:p>
          <a:p>
            <a:r>
              <a:rPr lang="ru-RU" sz="2000" b="1" dirty="0" smtClean="0"/>
              <a:t>Если я…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3702" y="1714488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(капуста)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15074" y="285749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500694" y="2285992"/>
            <a:ext cx="3039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 зелен и густ,</a:t>
            </a:r>
          </a:p>
          <a:p>
            <a:r>
              <a:rPr lang="ru-RU" sz="2000" b="1" dirty="0" smtClean="0"/>
              <a:t>На грядке вырос куст.</a:t>
            </a:r>
          </a:p>
          <a:p>
            <a:r>
              <a:rPr lang="ru-RU" sz="2000" b="1" dirty="0" smtClean="0"/>
              <a:t>Покой немножко,</a:t>
            </a:r>
          </a:p>
          <a:p>
            <a:r>
              <a:rPr lang="ru-RU" sz="2000" b="1" dirty="0" smtClean="0"/>
              <a:t>Под кустом …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215206" y="3429000"/>
            <a:ext cx="1770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(картошка)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5984" y="4429132"/>
            <a:ext cx="328614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Несу я урожай,</a:t>
            </a:r>
          </a:p>
          <a:p>
            <a:r>
              <a:rPr lang="ru-RU" sz="2000" b="1" dirty="0" smtClean="0"/>
              <a:t>Поля вновь засеваю,</a:t>
            </a:r>
          </a:p>
          <a:p>
            <a:r>
              <a:rPr lang="ru-RU" sz="2000" b="1" dirty="0" smtClean="0"/>
              <a:t>Птиц к югу отправляю,</a:t>
            </a:r>
          </a:p>
          <a:p>
            <a:r>
              <a:rPr lang="ru-RU" sz="2000" b="1" dirty="0" smtClean="0"/>
              <a:t>Но не касаюсь сосен и ёлочек.</a:t>
            </a:r>
          </a:p>
          <a:p>
            <a:r>
              <a:rPr lang="ru-RU" sz="2000" b="1" dirty="0" smtClean="0"/>
              <a:t>Я …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929058" y="6215082"/>
            <a:ext cx="986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(осень)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4" grpId="0" build="allAtOnce"/>
      <p:bldP spid="16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716</Words>
  <Application>Microsoft Office PowerPoint</Application>
  <PresentationFormat>Экран (4:3)</PresentationFormat>
  <Paragraphs>111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36</cp:revision>
  <dcterms:created xsi:type="dcterms:W3CDTF">2013-11-25T18:51:12Z</dcterms:created>
  <dcterms:modified xsi:type="dcterms:W3CDTF">2013-12-03T20:06:03Z</dcterms:modified>
</cp:coreProperties>
</file>