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64" r:id="rId4"/>
    <p:sldId id="282" r:id="rId5"/>
    <p:sldId id="265" r:id="rId6"/>
    <p:sldId id="266" r:id="rId7"/>
    <p:sldId id="267" r:id="rId8"/>
    <p:sldId id="268" r:id="rId9"/>
    <p:sldId id="269" r:id="rId10"/>
    <p:sldId id="270" r:id="rId11"/>
    <p:sldId id="288" r:id="rId12"/>
    <p:sldId id="284" r:id="rId13"/>
    <p:sldId id="278" r:id="rId14"/>
    <p:sldId id="279" r:id="rId15"/>
    <p:sldId id="280" r:id="rId16"/>
    <p:sldId id="285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901"/>
    <a:srgbClr val="B631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9A7F1-8A0A-4492-B631-01677A8A913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7DD67B-B1A7-4069-B503-586E1F1B8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4;&#1083;&#1100;&#1075;&#1072;\&#1056;&#1072;&#1073;&#1086;&#1095;&#1080;&#1081;%20&#1089;&#1090;&#1086;&#1083;\&#1086;&#1089;&#1077;&#1085;&#1100;\&#1044;&#1086;&#1078;&#1076;&#1100;%20&#1074;%20&#1083;&#1072;&#1076;&#1086;&#1096;&#1082;&#1072;&#1093;%20&#1084;&#1080;&#1085;&#1091;&#1089;%202.mp3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Documents%20and%20Settings\&#1054;&#1083;&#1100;&#1075;&#1072;\&#1056;&#1072;&#1073;&#1086;&#1095;&#1080;&#1081;%20&#1089;&#1090;&#1086;&#1083;\&#1086;&#1089;&#1077;&#1085;&#1100;\nikolay_rimskiy-korsakov_-_polet_shmelya_(zaycev.net).mp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4;&#1083;&#1100;&#1075;&#1072;\&#1056;&#1072;&#1073;&#1086;&#1095;&#1080;&#1081;%20&#1089;&#1090;&#1086;&#1083;\&#1086;&#1089;&#1077;&#1085;&#1100;\Ah_kakaya_osen!_(Z._Root)-Ah_kakaya_osen!_(Z._Root)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FF00"/>
                </a:solidFill>
              </a:rPr>
              <a:t>Здравствуй, осень золотая!</a:t>
            </a:r>
            <a:endParaRPr lang="ru-RU" sz="9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46f3_6bae2bb4_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7000" y="190500"/>
            <a:ext cx="8890000" cy="6477000"/>
          </a:xfrm>
          <a:prstGeom prst="rect">
            <a:avLst/>
          </a:prstGeom>
        </p:spPr>
      </p:pic>
      <p:pic>
        <p:nvPicPr>
          <p:cNvPr id="3" name="Дождь в ладошках минус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42965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6143668" cy="838200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FFFF00"/>
                </a:solidFill>
                <a:latin typeface="Georgia" pitchFamily="18" charset="0"/>
              </a:rPr>
              <a:t>Сентябрь </a:t>
            </a:r>
            <a:endParaRPr lang="ru-RU" sz="8000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0"/>
            <a:ext cx="5357850" cy="1569660"/>
          </a:xfrm>
          <a:prstGeom prst="rect">
            <a:avLst/>
          </a:prstGeom>
          <a:blipFill>
            <a:blip r:embed="rId3" cstate="screen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latin typeface="Georgia" pitchFamily="18" charset="0"/>
              </a:rPr>
              <a:t>Октябрь</a:t>
            </a:r>
            <a:endParaRPr lang="ru-RU" sz="9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457200"/>
            <a:ext cx="4857784" cy="1042974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8000" i="1" dirty="0" err="1" smtClean="0">
                <a:solidFill>
                  <a:srgbClr val="FFFF00"/>
                </a:solidFill>
              </a:rPr>
              <a:t>нОЯБРЬ</a:t>
            </a:r>
            <a:endParaRPr lang="ru-RU" sz="8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sque_autumn_landscape_of_river_and_bright_trees_and_bushes_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357166"/>
            <a:ext cx="8602130" cy="614366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sque_autumn_landscape_of_river_and_bright_trees_and_bushes_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57166"/>
            <a:ext cx="8602130" cy="6143668"/>
          </a:xfrm>
          <a:prstGeom prst="rect">
            <a:avLst/>
          </a:prstGeom>
        </p:spPr>
      </p:pic>
      <p:pic>
        <p:nvPicPr>
          <p:cNvPr id="3" name="nikolay_rimskiy-korsakov_-_polet_shmely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h_kakaya_osen!_(Z._Root)-Ah_kakaya_osen!_(Z._Roo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75000"/>
              </a:schemeClr>
            </a:gs>
            <a:gs pos="8000">
              <a:schemeClr val="accent1">
                <a:lumMod val="60000"/>
                <a:lumOff val="40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6000">
              <a:schemeClr val="accent1">
                <a:lumMod val="60000"/>
                <a:lumOff val="40000"/>
              </a:schemeClr>
            </a:gs>
            <a:gs pos="58000">
              <a:schemeClr val="accent1">
                <a:lumMod val="60000"/>
                <a:lumOff val="40000"/>
              </a:schemeClr>
            </a:gs>
            <a:gs pos="71001">
              <a:schemeClr val="accent1">
                <a:lumMod val="40000"/>
                <a:lumOff val="60000"/>
              </a:schemeClr>
            </a:gs>
            <a:gs pos="9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00059i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71670" y="642918"/>
            <a:ext cx="4786346" cy="521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8000">
              <a:schemeClr val="accent1">
                <a:lumMod val="60000"/>
                <a:lumOff val="40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21001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6000">
              <a:schemeClr val="accent1">
                <a:lumMod val="60000"/>
                <a:lumOff val="40000"/>
              </a:schemeClr>
            </a:gs>
            <a:gs pos="58000">
              <a:schemeClr val="accent1">
                <a:lumMod val="60000"/>
                <a:lumOff val="40000"/>
              </a:schemeClr>
            </a:gs>
            <a:gs pos="71001">
              <a:schemeClr val="accent1">
                <a:lumMod val="40000"/>
                <a:lumOff val="60000"/>
              </a:schemeClr>
            </a:gs>
            <a:gs pos="9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_033i.bmp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331913" y="714356"/>
            <a:ext cx="6169045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000">
              <a:schemeClr val="accent6">
                <a:lumMod val="60000"/>
                <a:lumOff val="40000"/>
              </a:schemeClr>
            </a:gs>
            <a:gs pos="13000">
              <a:schemeClr val="accent6">
                <a:lumMod val="40000"/>
                <a:lumOff val="60000"/>
              </a:schemeClr>
            </a:gs>
            <a:gs pos="21001">
              <a:schemeClr val="bg1">
                <a:lumMod val="95000"/>
              </a:schemeClr>
            </a:gs>
            <a:gs pos="52000">
              <a:schemeClr val="accent6">
                <a:lumMod val="60000"/>
                <a:lumOff val="40000"/>
              </a:schemeClr>
            </a:gs>
            <a:gs pos="56000">
              <a:schemeClr val="bg1"/>
            </a:gs>
            <a:gs pos="58000">
              <a:schemeClr val="accent6">
                <a:lumMod val="60000"/>
                <a:lumOff val="40000"/>
              </a:schemeClr>
            </a:gs>
            <a:gs pos="71001">
              <a:schemeClr val="bg1"/>
            </a:gs>
            <a:gs pos="94000">
              <a:schemeClr val="accent6">
                <a:lumMod val="60000"/>
                <a:lumOff val="40000"/>
              </a:schemeClr>
            </a:gs>
            <a:gs pos="100000">
              <a:schemeClr val="bg1">
                <a:alpha val="87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5g0483i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480" y="1071546"/>
            <a:ext cx="6072230" cy="453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7001">
              <a:schemeClr val="accent3">
                <a:lumMod val="40000"/>
                <a:lumOff val="60000"/>
              </a:schemeClr>
            </a:gs>
            <a:gs pos="32001">
              <a:schemeClr val="accent3">
                <a:lumMod val="75000"/>
              </a:schemeClr>
            </a:gs>
            <a:gs pos="47000">
              <a:schemeClr val="accent3">
                <a:lumMod val="20000"/>
                <a:lumOff val="80000"/>
              </a:schemeClr>
            </a:gs>
            <a:gs pos="85001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00025i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183219"/>
            <a:ext cx="6072230" cy="474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5g0479i.bmp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642910" y="414778"/>
            <a:ext cx="3286148" cy="365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b5g0480i.bmp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857752" y="2857496"/>
            <a:ext cx="365879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8000">
              <a:schemeClr val="accent2">
                <a:lumMod val="40000"/>
                <a:lumOff val="60000"/>
              </a:schemeClr>
            </a:gs>
            <a:gs pos="13000">
              <a:schemeClr val="accent2">
                <a:lumMod val="20000"/>
                <a:lumOff val="80000"/>
              </a:schemeClr>
            </a:gs>
            <a:gs pos="21001">
              <a:schemeClr val="accent2">
                <a:lumMod val="60000"/>
                <a:lumOff val="40000"/>
              </a:schemeClr>
            </a:gs>
            <a:gs pos="52000">
              <a:schemeClr val="bg1"/>
            </a:gs>
            <a:gs pos="56000">
              <a:schemeClr val="accent2">
                <a:lumMod val="60000"/>
                <a:lumOff val="40000"/>
              </a:schemeClr>
            </a:gs>
            <a:gs pos="58000">
              <a:schemeClr val="bg1"/>
            </a:gs>
            <a:gs pos="71001">
              <a:schemeClr val="accent2">
                <a:lumMod val="60000"/>
                <a:lumOff val="40000"/>
              </a:schemeClr>
            </a:gs>
            <a:gs pos="94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_808i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85918" y="500042"/>
            <a:ext cx="5857916" cy="585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9427688_autumn-colours-0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0975" y="142852"/>
            <a:ext cx="8782050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8</Words>
  <Application>Microsoft Office PowerPoint</Application>
  <PresentationFormat>Экран (4:3)</PresentationFormat>
  <Paragraphs>4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Аспект</vt:lpstr>
      <vt:lpstr>Трек</vt:lpstr>
      <vt:lpstr>Здравствуй, осень золотая!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Сентябрь </vt:lpstr>
      <vt:lpstr>Слайд 12</vt:lpstr>
      <vt:lpstr>нОЯБРЬ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33</cp:revision>
  <dcterms:created xsi:type="dcterms:W3CDTF">2009-10-05T13:30:36Z</dcterms:created>
  <dcterms:modified xsi:type="dcterms:W3CDTF">2013-12-15T18:04:58Z</dcterms:modified>
</cp:coreProperties>
</file>