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5" r:id="rId3"/>
  </p:sldMasterIdLst>
  <p:notesMasterIdLst>
    <p:notesMasterId r:id="rId12"/>
  </p:notesMasterIdLst>
  <p:sldIdLst>
    <p:sldId id="256" r:id="rId4"/>
    <p:sldId id="257" r:id="rId5"/>
    <p:sldId id="260" r:id="rId6"/>
    <p:sldId id="258" r:id="rId7"/>
    <p:sldId id="259" r:id="rId8"/>
    <p:sldId id="264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560D0A-C017-44A7-BEF6-19E676FE61CC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AF15A4-3BF4-4918-9C21-B7EE088DA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4BD6E0-B7AC-437C-900F-438D183E1C6B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B87F42-28B3-41A1-813E-68632A27EDB8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BC0775-51AD-439C-8DC5-7D657055B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BEEE-1CB4-4740-8A7B-B5EC4F468CCE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A5DC-73FF-4638-ADA5-58734EDEB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05C1-A6B1-43DB-A249-741530958C57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62DB-4FD5-419E-90BA-70A59DCB3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solidFill>
                  <a:srgbClr val="EAEAEA"/>
                </a:solidFill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solidFill>
                  <a:srgbClr val="EAEAEA"/>
                </a:solidFill>
                <a:latin typeface="+mn-lt"/>
              </a:endParaRP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9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916087-AC6B-4536-AF0F-09368C032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C8F03A-78AF-419E-9889-6525629FA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FAC655-B8F7-45B9-8AA1-6D0C974F3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5E1D2D-7BBA-4DC2-9D14-C8FCAA311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2A4653-EA18-46E9-9451-E3CE28071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586CB1-BA4B-429E-A7DA-11AEBEB65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AA4F69-270E-4D78-B1F8-19299367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F21F84-D507-4920-8A1F-B64AEDC65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AF1F-425D-4A06-BA5B-BAA5CC6335CE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3102-E40D-47A1-BB07-5DA1BC231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8148FA-3BE5-4FDE-B275-57CBC5D40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FF9E26-FB16-40EB-82A6-F27934AB0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7EC089-DA77-4F10-8EC6-CCDFD33A0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219200" y="304800"/>
            <a:ext cx="77724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B9142F-099B-4B3C-8C06-EF5CC30CC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4ADDDA-0C7B-4675-B5F6-CB5CA8D81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82A7B5-4884-4E1D-AFAC-536CC7148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97597C-5752-4B4A-A645-D640659D9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4A7563-99B0-4023-8597-21E78CCB7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05F812-03F0-4F4B-8057-091D68CEA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896AA9-4DFB-4477-AEA3-ADF0E2818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6DA7-6FFC-4222-A749-99305EB44CF4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BD99-3158-4EF7-9EEF-E27A27BF7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231B65-791F-4614-883A-2FA6DDA86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3E0DD1-2D0B-4CFA-BB4D-EF6A278B7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3A9724-339F-4EA5-8C2D-9FBBDDDF6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B61509-477C-481F-84EB-FA2AD9F91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F020E7-6DE9-4828-99E7-BB92E979E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B6BE-1809-4DD4-9411-D5D45F65666D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3CD6-DDBC-4F30-B2B7-D540B0D66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52E8-FFB7-43CE-81C4-64CC8824BA25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AFE8-FB34-4AB2-A6A4-10B24EB64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42622-AFAC-4E31-88A0-F6788D180BBA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204C-56A3-41E0-AF6A-9183EAA1D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7B16-9F1C-4148-A4BF-5824536CE47B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5C52-1EF3-4F39-B734-AA390B22D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234B-E24B-4F60-8BB9-058A937545B6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1CDF-CC7F-4EC9-8F36-233B07843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14BC-73D3-46FA-958D-570572847622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66E9-2C4E-4163-9F31-B1683733B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5D749B7-A757-49F1-830E-9F52441EBB35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169E1CC-D5BF-4C48-AE9B-35A435160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79" r:id="rId7"/>
    <p:sldLayoutId id="2147483778" r:id="rId8"/>
    <p:sldLayoutId id="2147483777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solidFill>
                  <a:srgbClr val="EAEAEA"/>
                </a:solidFill>
                <a:latin typeface="+mn-lt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solidFill>
                  <a:srgbClr val="EAEAEA"/>
                </a:solidFill>
                <a:latin typeface="+mn-lt"/>
              </a:endParaRPr>
            </a:p>
          </p:txBody>
        </p:sp>
        <p:pic>
          <p:nvPicPr>
            <p:cNvPr id="13322" name="Picture 5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CD2490-1999-4F5C-801C-A08EEA5D5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07F3C9E-0238-4424-BF21-27AA11943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6777318" cy="12241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Моя малая Родина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700213"/>
            <a:ext cx="8964612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Усть-Баргузин 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39939" name="Picture 2" descr="C:\Users\Светлана\Desktop\для никиты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644900"/>
            <a:ext cx="38449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036638"/>
          </a:xfrm>
        </p:spPr>
        <p:txBody>
          <a:bodyPr/>
          <a:lstStyle/>
          <a:p>
            <a:pPr algn="ctr" eaLnBrk="1" hangingPunct="1"/>
            <a:r>
              <a:rPr lang="ru-RU" sz="6000" b="1" i="1" smtClean="0"/>
              <a:t>Байкал летом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300788" y="4292600"/>
            <a:ext cx="2659062" cy="18034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ru-RU" smtClean="0"/>
              <a:t> 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708275" y="1131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pic>
        <p:nvPicPr>
          <p:cNvPr id="40964" name="Picture 2" descr="C:\Users\Светлана\Desktop\для никиты\100_4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25" y="1489075"/>
            <a:ext cx="34512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C:\Users\Светлана\Desktop\для никиты\100B4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150" y="4292600"/>
            <a:ext cx="3251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 descr="C:\Users\Светлана\Desktop\для никиты\100B4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489075"/>
            <a:ext cx="34829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 advAuto="3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036638"/>
          </a:xfrm>
        </p:spPr>
        <p:txBody>
          <a:bodyPr/>
          <a:lstStyle/>
          <a:p>
            <a:pPr algn="ctr"/>
            <a:r>
              <a:rPr lang="ru-RU" sz="6600" b="1" i="1" smtClean="0"/>
              <a:t>Байкал зимой  </a:t>
            </a:r>
          </a:p>
        </p:txBody>
      </p:sp>
      <p:pic>
        <p:nvPicPr>
          <p:cNvPr id="41986" name="Picture 2" descr="C:\Users\Светлана\Desktop\для никиты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4102100"/>
            <a:ext cx="5073650" cy="2735263"/>
          </a:xfrm>
        </p:spPr>
      </p:pic>
      <p:pic>
        <p:nvPicPr>
          <p:cNvPr id="41987" name="Picture 3" descr="C:\Users\Светлана\Desktop\для никиты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387475"/>
            <a:ext cx="372268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Светлана\Desktop\для никиты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175" y="1387475"/>
            <a:ext cx="365601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-14288"/>
            <a:ext cx="7772400" cy="1066801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Мост через реку Баргузин 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010" name="Picture 2" descr="C:\Users\Светлана\Desktop\для никиты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3789363"/>
            <a:ext cx="5184775" cy="2867025"/>
          </a:xfrm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981075"/>
            <a:ext cx="3475038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:\Users\Светлана\Desktop\для никиты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981075"/>
            <a:ext cx="39116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smtClean="0"/>
              <a:t>Администрация</a:t>
            </a:r>
          </a:p>
        </p:txBody>
      </p:sp>
      <p:pic>
        <p:nvPicPr>
          <p:cNvPr id="44034" name="Picture 2" descr="C:\Users\Светлана\Desktop\для никиты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341438"/>
            <a:ext cx="3816350" cy="2857500"/>
          </a:xfrm>
        </p:spPr>
      </p:pic>
      <p:pic>
        <p:nvPicPr>
          <p:cNvPr id="44035" name="Picture 3" descr="C:\Users\Светлана\Desktop\для никиты\DETAIL_PICTURE_589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3243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304800"/>
            <a:ext cx="7299325" cy="1206500"/>
          </a:xfrm>
        </p:spPr>
        <p:txBody>
          <a:bodyPr/>
          <a:lstStyle/>
          <a:p>
            <a:r>
              <a:rPr lang="ru-RU" smtClean="0"/>
              <a:t>Храм Иоанна Предтечи</a:t>
            </a:r>
          </a:p>
        </p:txBody>
      </p:sp>
      <p:pic>
        <p:nvPicPr>
          <p:cNvPr id="45058" name="Picture 6" descr="загруженное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2205038"/>
            <a:ext cx="4319587" cy="352901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smtClean="0"/>
              <a:t>Школа </a:t>
            </a:r>
          </a:p>
        </p:txBody>
      </p:sp>
      <p:pic>
        <p:nvPicPr>
          <p:cNvPr id="460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3789363"/>
            <a:ext cx="4100513" cy="2863850"/>
          </a:xfrm>
        </p:spPr>
      </p:pic>
      <p:pic>
        <p:nvPicPr>
          <p:cNvPr id="46083" name="Picture 2" descr="C:\Users\Светлана\Desktop\для никиты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63" y="1557338"/>
            <a:ext cx="3965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0106908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84213" y="-3124200"/>
            <a:ext cx="10872788" cy="10801350"/>
          </a:xfrm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-973138" y="-100013"/>
            <a:ext cx="144463" cy="10001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339975" y="333375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7108" name="Picture 12" descr="7cf3eaf327a921193daa70e35247149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541713"/>
            <a:ext cx="6154738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WordArt 8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79200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ea typeface="+mn-lt"/>
                <a:cs typeface="+mn-lt"/>
              </a:rPr>
              <a:t>Благодарю  за  внимание  </a:t>
            </a:r>
          </a:p>
        </p:txBody>
      </p:sp>
      <p:sp>
        <p:nvSpPr>
          <p:cNvPr id="76809" name="WordArt 9"/>
          <p:cNvSpPr>
            <a:spLocks noChangeArrowheads="1" noChangeShapeType="1" noTextEdit="1"/>
          </p:cNvSpPr>
          <p:nvPr/>
        </p:nvSpPr>
        <p:spPr bwMode="auto">
          <a:xfrm>
            <a:off x="3276600" y="3068638"/>
            <a:ext cx="24479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4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8" grpId="0" animBg="1"/>
      <p:bldP spid="7680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жавый замок">
  <a:themeElements>
    <a:clrScheme name="Ржавый замок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Ржавый замо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Ржавый замок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жавый замок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жавый замо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жавый замок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жавый замок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жавый замок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</TotalTime>
  <Words>15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34</vt:i4>
      </vt:variant>
      <vt:variant>
        <vt:lpstr>Заголовки слайдов</vt:lpstr>
      </vt:variant>
      <vt:variant>
        <vt:i4>8</vt:i4>
      </vt:variant>
    </vt:vector>
  </HeadingPairs>
  <TitlesOfParts>
    <vt:vector size="48" baseType="lpstr">
      <vt:lpstr>Arial</vt:lpstr>
      <vt:lpstr>Times New Roman</vt:lpstr>
      <vt:lpstr>Wingdings</vt:lpstr>
      <vt:lpstr>Calibri</vt:lpstr>
      <vt:lpstr>Symbol</vt:lpstr>
      <vt:lpstr>Book Antiqua</vt:lpstr>
      <vt:lpstr>Твердый переплет</vt:lpstr>
      <vt:lpstr>Ржавый замок</vt:lpstr>
      <vt:lpstr>Оформление по умолчанию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Ржавый замок</vt:lpstr>
      <vt:lpstr>Ржавый замок</vt:lpstr>
      <vt:lpstr>Ржавый замок</vt:lpstr>
      <vt:lpstr>Ржавый замок</vt:lpstr>
      <vt:lpstr>Ржавый замок</vt:lpstr>
      <vt:lpstr>Ржавый замок</vt:lpstr>
      <vt:lpstr>Ржавый замок</vt:lpstr>
      <vt:lpstr>Ржавый замок</vt:lpstr>
      <vt:lpstr>Ржавый замок</vt:lpstr>
      <vt:lpstr>Ржавый замок</vt:lpstr>
      <vt:lpstr>Ржавый замок</vt:lpstr>
      <vt:lpstr>Ржавый замок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Слайд 1</vt:lpstr>
      <vt:lpstr>Байкал летом </vt:lpstr>
      <vt:lpstr>Байкал зимой  </vt:lpstr>
      <vt:lpstr>Мост через реку Баргузин  </vt:lpstr>
      <vt:lpstr>Администрация</vt:lpstr>
      <vt:lpstr>Храм Иоанна Предтечи</vt:lpstr>
      <vt:lpstr>Школа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 </dc:title>
  <dc:creator>Светлана</dc:creator>
  <cp:lastModifiedBy>Admin</cp:lastModifiedBy>
  <cp:revision>11</cp:revision>
  <dcterms:created xsi:type="dcterms:W3CDTF">2013-12-12T08:51:52Z</dcterms:created>
  <dcterms:modified xsi:type="dcterms:W3CDTF">2013-12-12T23:27:53Z</dcterms:modified>
</cp:coreProperties>
</file>