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8" r:id="rId2"/>
    <p:sldId id="259" r:id="rId3"/>
    <p:sldId id="266" r:id="rId4"/>
    <p:sldId id="267" r:id="rId5"/>
    <p:sldId id="268" r:id="rId6"/>
    <p:sldId id="269" r:id="rId7"/>
    <p:sldId id="262" r:id="rId8"/>
    <p:sldId id="270" r:id="rId9"/>
    <p:sldId id="256" r:id="rId10"/>
    <p:sldId id="263" r:id="rId11"/>
    <p:sldId id="265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662A1-7674-434E-828E-E9EFEC91584B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F5127-E10B-4EDB-9A2E-26FA546C3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DF6B3E-02B3-45DF-9978-12AE7D22C47C}" type="slidenum">
              <a:rPr lang="ru-RU"/>
              <a:pPr/>
              <a:t>1</a:t>
            </a:fld>
            <a:endParaRPr lang="ru-RU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F5127-E10B-4EDB-9A2E-26FA546C320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esktop\&#1082;&#1083;%20&#1095;&#1072;&#1089;&#1099;%203%20&#1082;&#1083;&#1072;&#1089;&#1089;\&#1074;&#1089;&#1105;%20&#1086;%20&#1093;&#1083;&#1077;&#1073;&#1077;\&#1084;&#1086;&#1081;%20&#1082;&#1083;%20&#1095;&#1072;&#1089;&#1086;%20&#1093;&#1083;&#1077;&#1073;&#1077;%20&#1054;&#1057;&#1058;&#1056;&#1045;&#1053;&#1050;&#1054;%20&#1051;&#1055;\&#1076;&#1077;&#1090;&#1080;%20&#1074;&#1086;&#1081;&#1085;&#1099;%201.wmv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509120"/>
            <a:ext cx="2356339" cy="1927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8" y="3536950"/>
            <a:ext cx="2214562" cy="332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80928"/>
            <a:ext cx="2363787" cy="164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 descr="D:\работа\хлеб\9 копия копия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37112"/>
            <a:ext cx="4030103" cy="20608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Классный час</a:t>
            </a:r>
            <a:endParaRPr lang="ru-RU" sz="4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«Плох обед, коли хлеба нет»</a:t>
            </a:r>
            <a:endParaRPr lang="ru-RU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1700808"/>
            <a:ext cx="636706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Подготовила учитель</a:t>
            </a:r>
          </a:p>
          <a:p>
            <a:r>
              <a:rPr lang="ru-RU" sz="2800" dirty="0" smtClean="0"/>
              <a:t> начальных классов МКОУ СОШ  №8</a:t>
            </a:r>
          </a:p>
          <a:p>
            <a:r>
              <a:rPr lang="ru-RU" sz="2800" dirty="0" smtClean="0"/>
              <a:t>С. Тахта </a:t>
            </a:r>
            <a:r>
              <a:rPr lang="ru-RU" sz="2800" dirty="0" err="1" smtClean="0"/>
              <a:t>Ипатовского</a:t>
            </a:r>
            <a:r>
              <a:rPr lang="ru-RU" sz="2800" dirty="0" smtClean="0"/>
              <a:t> района</a:t>
            </a:r>
          </a:p>
          <a:p>
            <a:r>
              <a:rPr lang="ru-RU" sz="2800" dirty="0" smtClean="0"/>
              <a:t>Ставропольского края</a:t>
            </a:r>
          </a:p>
          <a:p>
            <a:r>
              <a:rPr lang="ru-RU" sz="2800" dirty="0" err="1" smtClean="0"/>
              <a:t>Остренко</a:t>
            </a:r>
            <a:r>
              <a:rPr lang="ru-RU" sz="2800" dirty="0" smtClean="0"/>
              <a:t> Людмила Петровна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755576" y="1988840"/>
            <a:ext cx="7010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>
                <a:solidFill>
                  <a:srgbClr val="7030A0"/>
                </a:solidFill>
              </a:rPr>
              <a:t>  </a:t>
            </a:r>
            <a:r>
              <a:rPr lang="ru-RU" sz="2400" dirty="0">
                <a:solidFill>
                  <a:srgbClr val="7030A0"/>
                </a:solidFill>
                <a:latin typeface="Times New Roman" pitchFamily="16" charset="0"/>
              </a:rPr>
              <a:t>Много снега – много хлеба</a:t>
            </a:r>
            <a:r>
              <a:rPr lang="en-US" sz="2400" dirty="0">
                <a:solidFill>
                  <a:srgbClr val="7030A0"/>
                </a:solidFill>
                <a:latin typeface="Times New Roman" pitchFamily="16" charset="0"/>
              </a:rPr>
              <a:t>.</a:t>
            </a:r>
            <a:endParaRPr lang="ru-RU" sz="2400" dirty="0">
              <a:solidFill>
                <a:srgbClr val="7030A0"/>
              </a:solidFill>
              <a:latin typeface="Times New Roman" pitchFamily="1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>
                <a:solidFill>
                  <a:srgbClr val="7030A0"/>
                </a:solidFill>
                <a:latin typeface="Times New Roman" pitchFamily="16" charset="0"/>
              </a:rPr>
              <a:t>  На печи заседать – хлеба не видать</a:t>
            </a:r>
            <a:r>
              <a:rPr lang="en-US" sz="2400" dirty="0">
                <a:solidFill>
                  <a:srgbClr val="7030A0"/>
                </a:solidFill>
                <a:latin typeface="Times New Roman" pitchFamily="16" charset="0"/>
              </a:rPr>
              <a:t>.</a:t>
            </a:r>
            <a:endParaRPr lang="ru-RU" sz="2400" dirty="0">
              <a:solidFill>
                <a:srgbClr val="7030A0"/>
              </a:solidFill>
              <a:latin typeface="Times New Roman" pitchFamily="1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>
                <a:solidFill>
                  <a:srgbClr val="7030A0"/>
                </a:solidFill>
                <a:latin typeface="Times New Roman" pitchFamily="16" charset="0"/>
              </a:rPr>
              <a:t> 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6" charset="0"/>
              </a:rPr>
              <a:t>Ржаной хлебушка – калачу дедушка.</a:t>
            </a:r>
            <a:endParaRPr lang="ru-RU" sz="2400" dirty="0">
              <a:solidFill>
                <a:srgbClr val="7030A0"/>
              </a:solidFill>
              <a:latin typeface="Times New Roman" pitchFamily="1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>
                <a:solidFill>
                  <a:srgbClr val="7030A0"/>
                </a:solidFill>
                <a:latin typeface="Times New Roman" pitchFamily="16" charset="0"/>
              </a:rPr>
              <a:t>  Плох обед коли хлеба нет</a:t>
            </a:r>
            <a:r>
              <a:rPr lang="en-US" sz="2400" dirty="0">
                <a:solidFill>
                  <a:srgbClr val="7030A0"/>
                </a:solidFill>
                <a:latin typeface="Times New Roman" pitchFamily="16" charset="0"/>
              </a:rPr>
              <a:t>.</a:t>
            </a:r>
            <a:endParaRPr lang="ru-RU" sz="2400" dirty="0">
              <a:solidFill>
                <a:srgbClr val="7030A0"/>
              </a:solidFill>
              <a:latin typeface="Times New Roman" pitchFamily="1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>
                <a:solidFill>
                  <a:srgbClr val="7030A0"/>
                </a:solidFill>
                <a:latin typeface="Times New Roman" pitchFamily="16" charset="0"/>
              </a:rPr>
              <a:t>  Пот на спине – хлеб на столе</a:t>
            </a:r>
            <a:r>
              <a:rPr lang="en-US" sz="2400" dirty="0">
                <a:solidFill>
                  <a:srgbClr val="7030A0"/>
                </a:solidFill>
                <a:latin typeface="Times New Roman" pitchFamily="16" charset="0"/>
              </a:rPr>
              <a:t>.</a:t>
            </a:r>
            <a:endParaRPr lang="ru-RU" sz="2400" dirty="0">
              <a:solidFill>
                <a:srgbClr val="7030A0"/>
              </a:solidFill>
              <a:latin typeface="Times New Roman" pitchFamily="1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6" charset="0"/>
              </a:rPr>
              <a:t>  Не земля хлеб родит, а небо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6" charset="0"/>
              </a:rPr>
              <a:t>.</a:t>
            </a:r>
            <a:endParaRPr lang="ru-RU" sz="2400" dirty="0">
              <a:solidFill>
                <a:srgbClr val="7030A0"/>
              </a:solidFill>
              <a:latin typeface="Times New Roman" pitchFamily="1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>
                <a:solidFill>
                  <a:srgbClr val="7030A0"/>
                </a:solidFill>
                <a:latin typeface="Times New Roman" pitchFamily="16" charset="0"/>
              </a:rPr>
              <a:t>  Свой хлеб слаще чужого калача</a:t>
            </a:r>
            <a:r>
              <a:rPr lang="en-US" sz="2400" dirty="0">
                <a:solidFill>
                  <a:srgbClr val="7030A0"/>
                </a:solidFill>
                <a:latin typeface="Times New Roman" pitchFamily="16" charset="0"/>
              </a:rPr>
              <a:t>.</a:t>
            </a:r>
            <a:endParaRPr lang="ru-RU" sz="2400" dirty="0">
              <a:solidFill>
                <a:srgbClr val="7030A0"/>
              </a:solidFill>
              <a:latin typeface="Times New Roman" pitchFamily="1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>
                <a:solidFill>
                  <a:srgbClr val="7030A0"/>
                </a:solidFill>
                <a:latin typeface="Times New Roman" pitchFamily="16" charset="0"/>
              </a:rPr>
              <a:t>  Снегу надует, хлебу прибудет</a:t>
            </a:r>
            <a:r>
              <a:rPr lang="en-US" sz="2400" dirty="0">
                <a:solidFill>
                  <a:srgbClr val="7030A0"/>
                </a:solidFill>
                <a:latin typeface="Times New Roman" pitchFamily="16" charset="0"/>
              </a:rPr>
              <a:t>.</a:t>
            </a:r>
            <a:endParaRPr lang="ru-RU" sz="2400" dirty="0">
              <a:solidFill>
                <a:srgbClr val="7030A0"/>
              </a:solidFill>
              <a:latin typeface="Times New Roman" pitchFamily="1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>
                <a:solidFill>
                  <a:srgbClr val="7030A0"/>
                </a:solidFill>
                <a:latin typeface="Times New Roman" pitchFamily="16" charset="0"/>
              </a:rPr>
              <a:t>  У кого хлеб родится, тот всегда веселится</a:t>
            </a:r>
            <a:r>
              <a:rPr lang="en-US" sz="2400" dirty="0">
                <a:solidFill>
                  <a:srgbClr val="7030A0"/>
                </a:solidFill>
                <a:latin typeface="Times New Roman" pitchFamily="16" charset="0"/>
              </a:rPr>
              <a:t>.</a:t>
            </a:r>
            <a:endParaRPr lang="ru-RU" sz="2400" dirty="0">
              <a:solidFill>
                <a:srgbClr val="7030A0"/>
              </a:solidFill>
              <a:latin typeface="Times New Roman" pitchFamily="1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404664"/>
            <a:ext cx="443544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6" charset="0"/>
              </a:rPr>
              <a:t>Вспомним 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Times New Roman" pitchFamily="16" charset="0"/>
              </a:rPr>
              <a:t>пословицы о хлебе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548680"/>
            <a:ext cx="45480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4800" b="1" i="1" dirty="0" smtClean="0">
                <a:solidFill>
                  <a:srgbClr val="8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Знаешь ли ты? </a:t>
            </a:r>
            <a:endParaRPr lang="ru-RU" sz="4800" b="1" i="1" dirty="0">
              <a:solidFill>
                <a:srgbClr val="8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628800"/>
            <a:ext cx="626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800" dirty="0" smtClean="0">
                <a:solidFill>
                  <a:schemeClr val="accent2"/>
                </a:solidFill>
                <a:latin typeface="Times New Roman" pitchFamily="16" charset="0"/>
                <a:ea typeface="DejaVu Sans" charset="0"/>
                <a:cs typeface="DejaVu Sans" charset="0"/>
              </a:rPr>
              <a:t>Хлеб на нашем столе появляется благодаря нелёгкому труду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800" dirty="0" smtClean="0">
                <a:solidFill>
                  <a:schemeClr val="accent2"/>
                </a:solidFill>
                <a:latin typeface="Times New Roman" pitchFamily="16" charset="0"/>
                <a:ea typeface="DejaVu Sans" charset="0"/>
                <a:cs typeface="DejaVu Sans" charset="0"/>
              </a:rPr>
              <a:t>людей 120 профессий. </a:t>
            </a:r>
            <a:endParaRPr lang="ru-RU" sz="2800" dirty="0">
              <a:solidFill>
                <a:schemeClr val="accent2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348880"/>
            <a:ext cx="2533650" cy="381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3528" y="3933056"/>
            <a:ext cx="5148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ea typeface="DejaVu Sans" charset="0"/>
                <a:cs typeface="DejaVu Sans" charset="0"/>
              </a:rPr>
              <a:t>Ежедневно в стране выпекается 82000 тонн хлеба 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76672"/>
            <a:ext cx="684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Хлеб ржаной, батоны, булки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Не добудешь на прогулке.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Люди хлеб в полях лелеют,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Сил для хлеба не жалеют.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97152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БЕРЕГИТЕ ХЛЕБ!</a:t>
            </a:r>
            <a:endParaRPr lang="ru-RU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Бунина Елена Васильевна</a:t>
            </a:r>
          </a:p>
        </p:txBody>
      </p:sp>
      <p:pic>
        <p:nvPicPr>
          <p:cNvPr id="8195" name="Picture 2" descr="Картинка 8 из 152998"/>
          <p:cNvPicPr>
            <a:picLocks noChangeAspect="1" noChangeArrowheads="1"/>
          </p:cNvPicPr>
          <p:nvPr/>
        </p:nvPicPr>
        <p:blipFill>
          <a:blip r:embed="rId2" cstate="print"/>
          <a:srcRect b="-2"/>
          <a:stretch>
            <a:fillRect/>
          </a:stretch>
        </p:blipFill>
        <p:spPr bwMode="auto">
          <a:xfrm>
            <a:off x="-41275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609600" y="0"/>
            <a:ext cx="80533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marL="358775" algn="ctr"/>
            <a:r>
              <a:rPr lang="ru-RU" sz="5400">
                <a:solidFill>
                  <a:srgbClr val="A92A0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Хлеба к обеду в меру бери. Хлеб- драгоценность, им не сори!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26876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Только снег сошел в апреле,</a:t>
            </a:r>
            <a:br>
              <a:rPr lang="ru-RU" sz="2400" dirty="0" smtClean="0"/>
            </a:br>
            <a:r>
              <a:rPr lang="ru-RU" sz="2400" dirty="0" smtClean="0"/>
              <a:t>Как поля зазеленели.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2492896"/>
            <a:ext cx="5871596" cy="413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47664" y="404664"/>
            <a:ext cx="5045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Как родится хлеб?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2687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Золотой простор бескрайний -</a:t>
            </a:r>
            <a:br>
              <a:rPr lang="ru-RU" sz="2400" dirty="0" smtClean="0"/>
            </a:br>
            <a:r>
              <a:rPr lang="ru-RU" sz="2400" dirty="0" smtClean="0"/>
              <a:t>Там работают комбайны.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404664"/>
            <a:ext cx="5045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Как родится хлеб?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5" descr="IMG_0203_2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4215982" cy="2969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6" descr="01_2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550861"/>
            <a:ext cx="3923357" cy="3017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1268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Вот зерно течет рекой,</a:t>
            </a:r>
            <a:br>
              <a:rPr lang="ru-RU" sz="2400" dirty="0" smtClean="0"/>
            </a:br>
            <a:r>
              <a:rPr lang="ru-RU" sz="2400" dirty="0" smtClean="0"/>
              <a:t>Чтобы сделаться мукой.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404664"/>
            <a:ext cx="5045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Как родится хлеб?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3" descr="10609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79712" y="2276872"/>
            <a:ext cx="5512696" cy="4134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1268760"/>
            <a:ext cx="5760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Ешь его, расти и помни:</a:t>
            </a:r>
            <a:br>
              <a:rPr lang="ru-RU" sz="2400" dirty="0" smtClean="0"/>
            </a:br>
            <a:r>
              <a:rPr lang="ru-RU" sz="2400" dirty="0" smtClean="0"/>
              <a:t>В мире нет труда огромней,</a:t>
            </a:r>
            <a:br>
              <a:rPr lang="ru-RU" sz="2400" dirty="0" smtClean="0"/>
            </a:br>
            <a:r>
              <a:rPr lang="ru-RU" sz="2400" dirty="0" smtClean="0"/>
              <a:t>Чтоб на стол к тебе явился хлеб.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404664"/>
            <a:ext cx="5045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Как родится хлеб?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390" y="2780928"/>
            <a:ext cx="5178104" cy="34563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83768" y="476672"/>
            <a:ext cx="48642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Конкурс загадок</a:t>
            </a:r>
            <a:endParaRPr lang="ru-RU" sz="3200" b="1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“Отгадай  профессию”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gallery14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1520" y="1484784"/>
            <a:ext cx="3856653" cy="22145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 descr="torg2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084168" y="4365104"/>
            <a:ext cx="2734513" cy="2244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Содержимое 3" descr="10609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03848" y="3501008"/>
            <a:ext cx="2704384" cy="202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971600" y="1052736"/>
            <a:ext cx="72021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Сценка «Хлеб святой»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b="1" dirty="0" smtClean="0">
              <a:solidFill>
                <a:schemeClr val="accent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564904"/>
            <a:ext cx="3657600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era\Desktop\Хлеб\Блокадный хлеб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548680"/>
            <a:ext cx="3516477" cy="2492968"/>
          </a:xfrm>
          <a:prstGeom prst="rect">
            <a:avLst/>
          </a:prstGeom>
          <a:noFill/>
        </p:spPr>
      </p:pic>
      <p:pic>
        <p:nvPicPr>
          <p:cNvPr id="5" name="дети войны 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208187" y="2812510"/>
            <a:ext cx="5198457" cy="3784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0214" y="620688"/>
            <a:ext cx="516378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Дети блокадного </a:t>
            </a:r>
          </a:p>
          <a:p>
            <a:r>
              <a:rPr lang="ru-RU" sz="3200" dirty="0" smtClean="0"/>
              <a:t>Ленинграда</a:t>
            </a:r>
          </a:p>
          <a:p>
            <a:r>
              <a:rPr lang="ru-RU" sz="3200" dirty="0" smtClean="0"/>
              <a:t>и 125 грамм хлеба- </a:t>
            </a:r>
          </a:p>
          <a:p>
            <a:r>
              <a:rPr lang="ru-RU" sz="3200" dirty="0" smtClean="0"/>
              <a:t>норма в день на человека</a:t>
            </a:r>
            <a:endParaRPr lang="ru-RU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167</TotalTime>
  <Words>218</Words>
  <Application>Microsoft Office PowerPoint</Application>
  <PresentationFormat>Экран (4:3)</PresentationFormat>
  <Paragraphs>46</Paragraphs>
  <Slides>12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2013-10-21T17:56:48Z</dcterms:created>
  <dcterms:modified xsi:type="dcterms:W3CDTF">2013-12-29T18:00:17Z</dcterms:modified>
</cp:coreProperties>
</file>