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ricketInlineShadow" pitchFamily="2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362200"/>
            <a:ext cx="4419600" cy="220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CricketInlineShadow" pitchFamily="2" charset="0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Трагедия Беслана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вооруженных боевиков в масках и бронежилетах приехала в Беслан на трех автомашинах  и захватила школу номер 1, где в тот момент проходила утренняя линейка.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31444483_24.jpg"/>
          <p:cNvPicPr>
            <a:picLocks noChangeAspect="1"/>
          </p:cNvPicPr>
          <p:nvPr/>
        </p:nvPicPr>
        <p:blipFill>
          <a:blip r:embed="rId2" cstate="print"/>
          <a:srcRect l="10213"/>
          <a:stretch>
            <a:fillRect/>
          </a:stretch>
        </p:blipFill>
        <p:spPr>
          <a:xfrm>
            <a:off x="4953000" y="3657600"/>
            <a:ext cx="4019550" cy="29908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 захвата и в первые часы после этого террористы убили 17 человек. 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три дня террористы отказывались от передачи заложникам лекарств, воды и продуктов питания. 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news-4X6h9BpQ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3733800"/>
            <a:ext cx="3860800" cy="28956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Днем 2 сентября террористы отпустили 26 заложников - женщин и малолетних детей.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98846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505200"/>
            <a:ext cx="4254500" cy="3190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полудня в спортзале школы раздались два мощных взрыва. Часть заложников бросилась бежать и боевики открыли по ним огонь. В ответ спецподразделения были вынуждены начать незапланированный штурм здания.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_77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19550"/>
            <a:ext cx="3581400" cy="2686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по освобождению заложников и ликвидации террористов продолжалась до позднего вечера пятницы. При этом здание школы было частично разрушено.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beslan_2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3581400"/>
            <a:ext cx="4089400" cy="3067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562342.567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449" y="3581400"/>
            <a:ext cx="4014751" cy="30053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645492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345" y="1600200"/>
            <a:ext cx="3449455" cy="45434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tumblr_l3r255AeI01qzb3s3o1_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898" y="4495800"/>
            <a:ext cx="1911102" cy="285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CricketInlineShadow</vt:lpstr>
      <vt:lpstr>Calibri</vt:lpstr>
      <vt:lpstr>Office Theme</vt:lpstr>
      <vt:lpstr>Трагедия Беслана</vt:lpstr>
      <vt:lpstr>1 сентября 2004 года</vt:lpstr>
      <vt:lpstr>1 сентября 2004 года</vt:lpstr>
      <vt:lpstr>2 сентября 2004 года</vt:lpstr>
      <vt:lpstr>3 сентября 2004 года</vt:lpstr>
      <vt:lpstr>3 сентября 2004 года</vt:lpstr>
      <vt:lpstr>День памяти</vt:lpstr>
      <vt:lpstr>Минута молчания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Беслана</dc:title>
  <dc:creator>админ</dc:creator>
  <cp:lastModifiedBy>админ</cp:lastModifiedBy>
  <cp:revision>15</cp:revision>
  <dcterms:created xsi:type="dcterms:W3CDTF">2013-09-02T11:13:20Z</dcterms:created>
  <dcterms:modified xsi:type="dcterms:W3CDTF">2013-09-02T15:25:07Z</dcterms:modified>
</cp:coreProperties>
</file>