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7" r:id="rId3"/>
    <p:sldId id="274" r:id="rId4"/>
    <p:sldId id="268" r:id="rId5"/>
    <p:sldId id="269" r:id="rId6"/>
    <p:sldId id="270" r:id="rId7"/>
    <p:sldId id="271" r:id="rId8"/>
    <p:sldId id="272" r:id="rId9"/>
    <p:sldId id="273" r:id="rId10"/>
    <p:sldId id="257" r:id="rId11"/>
    <p:sldId id="258" r:id="rId12"/>
    <p:sldId id="259" r:id="rId13"/>
    <p:sldId id="275" r:id="rId14"/>
    <p:sldId id="276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grpSp>
        <p:nvGrpSpPr>
          <p:cNvPr id="6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7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A2565-7324-40FF-BE23-0083DA7BE57D}" type="datetimeFigureOut">
              <a:rPr lang="ru-RU"/>
              <a:pPr>
                <a:defRPr/>
              </a:pPr>
              <a:t>19.12.2013</a:t>
            </a:fld>
            <a:endParaRPr lang="ru-RU"/>
          </a:p>
        </p:txBody>
      </p:sp>
      <p:sp>
        <p:nvSpPr>
          <p:cNvPr id="11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6B0C9-13E6-4F58-AF94-67A626ECBC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  <p:bldP spid="17" grpId="0" build="p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BB007-A5DF-455F-BEAE-9C520134F365}" type="datetimeFigureOut">
              <a:rPr lang="ru-RU"/>
              <a:pPr>
                <a:defRPr/>
              </a:pPr>
              <a:t>19.12.2013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96D32-0EC7-47B3-AAC0-82FED6A9A8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A5A57-1C54-4AE7-AE12-2E1C29934E62}" type="datetimeFigureOut">
              <a:rPr lang="ru-RU"/>
              <a:pPr>
                <a:defRPr/>
              </a:pPr>
              <a:t>19.12.2013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45016-883A-4BE7-84A8-6F45D6CAF4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4A828-BB48-49F9-9456-74F827B65C92}" type="datetimeFigureOut">
              <a:rPr lang="ru-RU"/>
              <a:pPr>
                <a:defRPr/>
              </a:pPr>
              <a:t>19.12.2013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6C787-4C8B-42D7-BE67-F111D1E36E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grpSp>
        <p:nvGrpSpPr>
          <p:cNvPr id="6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7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AB276-8012-47A4-AA7D-222E6B7C9010}" type="datetimeFigureOut">
              <a:rPr lang="ru-RU"/>
              <a:pPr>
                <a:defRPr/>
              </a:pPr>
              <a:t>19.12.2013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19A06-3BA7-494E-AC47-CCFB270073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utoUpdateAnimBg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361C4-5BFD-466F-B9F5-10FA3057D3F9}" type="datetimeFigureOut">
              <a:rPr lang="ru-RU"/>
              <a:pPr>
                <a:defRPr/>
              </a:pPr>
              <a:t>19.12.2013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07D0B-E049-4126-B462-D6DCBABD21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42C13-39A3-48CE-BE45-7634141FD7DD}" type="datetimeFigureOut">
              <a:rPr lang="ru-RU"/>
              <a:pPr>
                <a:defRPr/>
              </a:pPr>
              <a:t>19.12.2013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2C936-538F-4EB9-8A4E-5245EE765D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0FDD9-ED2A-4B42-9293-82CCB6DBA68E}" type="datetimeFigureOut">
              <a:rPr lang="ru-RU"/>
              <a:pPr>
                <a:defRPr/>
              </a:pPr>
              <a:t>19.12.2013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5F443-84C0-4A41-AA5D-4C8104BA3C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9A064-9537-4258-AC9C-7B72F24D7F0E}" type="datetimeFigureOut">
              <a:rPr lang="ru-RU"/>
              <a:pPr>
                <a:defRPr/>
              </a:pPr>
              <a:t>19.12.2013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A88F6-CC3D-4715-9851-7BCCF69792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94055-18FA-4FA0-9638-63DCD9D40F6F}" type="datetimeFigureOut">
              <a:rPr lang="ru-RU"/>
              <a:pPr>
                <a:defRPr/>
              </a:pPr>
              <a:t>19.12.2013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E235A-9EE4-4048-83D8-1F853FD92E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38A36-8789-4346-B25B-A6FFA7459AC2}" type="datetimeFigureOut">
              <a:rPr lang="ru-RU"/>
              <a:pPr>
                <a:defRPr/>
              </a:pPr>
              <a:t>19.12.2013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CE330-B65E-4A3C-B469-2A80F11983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4" grpId="0" build="p" autoUpdateAnimBg="0"/>
      <p:bldP spid="3" grpId="0" build="p" autoUpdateAnimBg="0"/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C3426F5-F8CE-49B3-B604-0F92B0F20C70}" type="datetimeFigureOut">
              <a:rPr lang="ru-RU"/>
              <a:pPr>
                <a:defRPr/>
              </a:pPr>
              <a:t>19.12.2013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9745D69-1F1A-4A23-ACAB-C8F41177B9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36" r:id="rId2"/>
    <p:sldLayoutId id="2147483745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6" r:id="rId9"/>
    <p:sldLayoutId id="2147483742" r:id="rId10"/>
    <p:sldLayoutId id="214748374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/>
      <p:bldP spid="1029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02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02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02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02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02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Родительское собрание на тему : «Поговорите со мной, родители»!</a:t>
            </a:r>
            <a:endParaRPr lang="ru-RU" dirty="0"/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/>
            <a:r>
              <a:rPr lang="ru-RU" smtClean="0"/>
              <a:t>подготовила: </a:t>
            </a:r>
            <a:r>
              <a:rPr lang="ru-RU" smtClean="0">
                <a:latin typeface="Arial" charset="0"/>
              </a:rPr>
              <a:t>Орещенко Ирина Александровна</a:t>
            </a:r>
          </a:p>
          <a:p>
            <a:pPr marR="0" eaLnBrk="1" hangingPunct="1"/>
            <a:r>
              <a:rPr lang="ru-RU" smtClean="0">
                <a:latin typeface="Arial" charset="0"/>
              </a:rPr>
              <a:t>Учитель начальных классов. МБОУ СОШ № 5.    </a:t>
            </a:r>
            <a:r>
              <a:rPr lang="ru-RU" smtClean="0"/>
              <a:t> </a:t>
            </a:r>
            <a:r>
              <a:rPr lang="ru-RU" smtClean="0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smtClean="0">
                <a:solidFill>
                  <a:srgbClr val="C00000"/>
                </a:solidFill>
              </a:rPr>
              <a:t> Не допускайте ошибок!</a:t>
            </a:r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>
          <a:xfrm>
            <a:off x="179388" y="1989138"/>
            <a:ext cx="8504237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/>
              <a:t> Чаще хвалите своего ребенка за каждую малость, поясняя, за что вы его хвалите. Давайте ему приятные определения, закрепляющие хорошее поведение: «старательный ученик », «творческий мальчик», «аккуратная девочка», «настойчивый человек» и т.д. </a:t>
            </a:r>
          </a:p>
        </p:txBody>
      </p:sp>
      <p:pic>
        <p:nvPicPr>
          <p:cNvPr id="22532" name="Picture 4" descr="i?id=14472915-06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5513" y="4221163"/>
            <a:ext cx="4032250" cy="21605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400" b="1" smtClean="0">
                <a:solidFill>
                  <a:srgbClr val="C00000"/>
                </a:solidFill>
              </a:rPr>
              <a:t>Не допускайте ошибок!</a:t>
            </a:r>
          </a:p>
        </p:txBody>
      </p:sp>
      <p:sp>
        <p:nvSpPr>
          <p:cNvPr id="2355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mtClean="0"/>
              <a:t>Никогда не имитируйте общение, интерес, участие. Не говорите: «Ах, как здорово ты нарисовал», глядя при этом в телевизор. Либо оторвитесь от сериала, либо честно(!) скажите: «Прости, дорогой. Я сейчас занята и как следует не могу поглядеть. Я закончу и посмотрю хорошенько, что ты нарисовал». Опять же – не обманывайте: когда закончите – обязательно посмотрите. </a:t>
            </a:r>
          </a:p>
        </p:txBody>
      </p:sp>
      <p:pic>
        <p:nvPicPr>
          <p:cNvPr id="23555" name="Picture 6" descr="bc011986f98e7a12bd6eb45d592792100b523339_25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8175" y="4724400"/>
            <a:ext cx="5327650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400" b="1" smtClean="0">
                <a:solidFill>
                  <a:srgbClr val="C00000"/>
                </a:solidFill>
              </a:rPr>
              <a:t>Не допускайте ошибок!</a:t>
            </a:r>
          </a:p>
        </p:txBody>
      </p:sp>
      <p:sp>
        <p:nvSpPr>
          <p:cNvPr id="2457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95300" indent="-495300" eaLnBrk="1" hangingPunct="1">
              <a:lnSpc>
                <a:spcPct val="80000"/>
              </a:lnSpc>
              <a:buFont typeface="Wingdings 2" pitchFamily="18" charset="2"/>
              <a:buAutoNum type="arabicPeriod"/>
            </a:pPr>
            <a:r>
              <a:rPr lang="ru-RU" smtClean="0"/>
              <a:t>Лучше никогда не бить ребенка</a:t>
            </a:r>
            <a:r>
              <a:rPr lang="ru-RU" b="1" smtClean="0"/>
              <a:t>.</a:t>
            </a:r>
            <a:r>
              <a:rPr lang="ru-RU" smtClean="0"/>
              <a:t> В крайнем случае, если он этого действительно заслуживает, шлепок ему нe повредит, но будьте осторожны! Никогда не наказывайте ребенка, если вы злитесь. Вы оставите в его памяти впечатление ненависти, злобы, а не справедливости. А для настоящего воспитания ребенок должен чувствовать, что вы справедливы и поэтому правы, наказывая его.</a:t>
            </a:r>
          </a:p>
        </p:txBody>
      </p:sp>
      <p:pic>
        <p:nvPicPr>
          <p:cNvPr id="24579" name="Picture 6" descr="i?id=50169629-12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1413" y="5013325"/>
            <a:ext cx="42481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560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5603" name="Picture 5" descr="i?id=388399-06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2060575"/>
            <a:ext cx="446405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7" descr="i?id=40927337-48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8625" y="3500438"/>
            <a:ext cx="2735263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6" name="Rectangle 10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ru-RU" sz="6600" smtClean="0"/>
              <a:t>Спасибо за внимание!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xfrm>
            <a:off x="395288" y="692150"/>
            <a:ext cx="8229600" cy="1143000"/>
          </a:xfrm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rgbClr val="C00000"/>
                </a:solidFill>
              </a:rPr>
              <a:t>Мудрые мысли о воспитании</a:t>
            </a:r>
          </a:p>
        </p:txBody>
      </p:sp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>
            <a:off x="323850" y="2276475"/>
            <a:ext cx="8229600" cy="4389438"/>
          </a:xfrm>
        </p:spPr>
        <p:txBody>
          <a:bodyPr/>
          <a:lstStyle/>
          <a:p>
            <a:pPr eaLnBrk="1" hangingPunct="1"/>
            <a:r>
              <a:rPr lang="ru-RU" smtClean="0"/>
              <a:t> </a:t>
            </a:r>
            <a:r>
              <a:rPr lang="ru-RU" sz="1800" smtClean="0"/>
              <a:t>Взрослые слишком часто живут рядом с миром детей, не пытаясь понять его. А ребенок между тем пристально наблюдает за миром своих родителей; он старается постичь и оценить его; фразы, неосторожно произнесенные в присутствии малыша, подхватываются им, по-своему истолковываются и создают определенную картину мира, которая надолго сохранится в его воображении.</a:t>
            </a:r>
          </a:p>
          <a:p>
            <a:pPr eaLnBrk="1" hangingPunct="1"/>
            <a:r>
              <a:rPr lang="ru-RU" sz="1800" smtClean="0"/>
              <a:t>Портит детей не то, что мы им уступаем, а то, что мы уступаем им, только бы избежать конфликта. </a:t>
            </a:r>
          </a:p>
        </p:txBody>
      </p:sp>
      <p:pic>
        <p:nvPicPr>
          <p:cNvPr id="14339" name="Picture 5" descr="i?id=309424062-58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4797425"/>
            <a:ext cx="403225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smtClean="0">
                <a:solidFill>
                  <a:srgbClr val="C00000"/>
                </a:solidFill>
              </a:rPr>
              <a:t>Мудрые мысли о воспитании</a:t>
            </a:r>
          </a:p>
        </p:txBody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Всегда поступайте так, чтобы ваши дети достаточно уважали вас, но не боялись. Не навязывайте им тех добродетелей, которыми не обладаете сами. Ведь дети наблюдают за нами и делают выводы. </a:t>
            </a:r>
          </a:p>
        </p:txBody>
      </p:sp>
      <p:pic>
        <p:nvPicPr>
          <p:cNvPr id="15363" name="Picture 5" descr="i?id=378291045-6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350" y="4005263"/>
            <a:ext cx="5976938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smtClean="0">
                <a:solidFill>
                  <a:srgbClr val="C00000"/>
                </a:solidFill>
              </a:rPr>
              <a:t>      Что такое вседозволенность?</a:t>
            </a:r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468313" y="1916113"/>
            <a:ext cx="8229600" cy="4389437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ru-RU" smtClean="0"/>
          </a:p>
          <a:p>
            <a:pPr eaLnBrk="1" hangingPunct="1"/>
            <a:r>
              <a:rPr lang="ru-RU" sz="2400" smtClean="0"/>
              <a:t>Поведение того, кто в своих поступках чувствует себя свободным от всяких общественно -установленных норм и правил.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400" smtClean="0"/>
              <a:t>    Толковый словарь Ожегова. С.И. Ожегов, Н.Ю. </a:t>
            </a:r>
            <a:r>
              <a:rPr lang="ru-RU" sz="2400" b="1" smtClean="0"/>
              <a:t>ВСЕДОЗВО́ЛЕННОСТЬ</a:t>
            </a:r>
            <a:r>
              <a:rPr lang="ru-RU" sz="2400" smtClean="0"/>
              <a:t> -полная, безграничная дозволенность, отказ от общепринятых норм, от каких-л. ограничений, запретов.  </a:t>
            </a:r>
            <a:r>
              <a:rPr lang="ru-RU" sz="2400" i="1" smtClean="0"/>
              <a:t>В</a:t>
            </a:r>
            <a:r>
              <a:rPr lang="ru-RU" sz="2400" smtClean="0"/>
              <a:t>седозволенность порождает</a:t>
            </a:r>
            <a:r>
              <a:rPr lang="ru-RU" sz="2400" i="1" smtClean="0"/>
              <a:t> </a:t>
            </a:r>
            <a:r>
              <a:rPr lang="ru-RU" sz="2400" smtClean="0"/>
              <a:t>преступность</a:t>
            </a:r>
            <a:r>
              <a:rPr lang="ru-RU" sz="2400" i="1" smtClean="0"/>
              <a:t>.</a:t>
            </a:r>
            <a:r>
              <a:rPr lang="ru-RU" sz="2400" smtClean="0"/>
              <a:t> </a:t>
            </a:r>
          </a:p>
        </p:txBody>
      </p:sp>
      <p:pic>
        <p:nvPicPr>
          <p:cNvPr id="4" name="Рисунок 3" descr="http://content.foto.mail.ru/mail/bmw7.08/_animated/i-1602.gif"/>
          <p:cNvPicPr/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57158" y="1928802"/>
            <a:ext cx="119062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smtClean="0">
                <a:solidFill>
                  <a:srgbClr val="C00000"/>
                </a:solidFill>
              </a:rPr>
              <a:t>Не позволяйте детям выращивать в своих душах такие качества, как 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800" dirty="0" smtClean="0"/>
              <a:t>эгоизм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800" dirty="0" smtClean="0"/>
              <a:t>злоба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800" dirty="0" smtClean="0"/>
              <a:t>равнодушие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800" dirty="0" smtClean="0"/>
              <a:t>зависть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800" dirty="0" smtClean="0"/>
              <a:t>подлость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800" dirty="0" smtClean="0"/>
              <a:t>распущенность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800" dirty="0" smtClean="0"/>
              <a:t>ненависть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800" dirty="0" smtClean="0"/>
              <a:t>трусость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800" dirty="0" smtClean="0"/>
              <a:t>жадность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800" dirty="0" smtClean="0"/>
              <a:t>жестокость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10242" name="Picture 2" descr="http://im7-tub-ru.yandex.net/i?id=107132310-43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3786190"/>
            <a:ext cx="2428892" cy="2214578"/>
          </a:xfrm>
          <a:prstGeom prst="rect">
            <a:avLst/>
          </a:prstGeom>
          <a:noFill/>
          <a:effectLst>
            <a:reflection blurRad="6350" stA="50000" endA="275" endPos="40000" dist="101600" dir="5400000" sy="-100000" algn="bl" rotWithShape="0"/>
          </a:effectLst>
        </p:spPr>
      </p:pic>
      <p:pic>
        <p:nvPicPr>
          <p:cNvPr id="10248" name="Picture 8" descr="http://im4-tub-ru.yandex.net/i?id=485612610-36-7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1857364"/>
            <a:ext cx="2286016" cy="2000264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smtClean="0">
                <a:solidFill>
                  <a:srgbClr val="C00000"/>
                </a:solidFill>
              </a:rPr>
              <a:t>Начинайте</a:t>
            </a:r>
            <a:r>
              <a:rPr lang="en-US" sz="4000" b="1" smtClean="0">
                <a:solidFill>
                  <a:srgbClr val="C00000"/>
                </a:solidFill>
              </a:rPr>
              <a:t> </a:t>
            </a:r>
            <a:r>
              <a:rPr lang="ru-RU" sz="4000" b="1" smtClean="0">
                <a:solidFill>
                  <a:srgbClr val="C00000"/>
                </a:solidFill>
              </a:rPr>
              <a:t>воспитывать, когда ребёнок ещё</a:t>
            </a:r>
            <a:r>
              <a:rPr lang="en-US" sz="4000" b="1" smtClean="0">
                <a:solidFill>
                  <a:srgbClr val="C00000"/>
                </a:solidFill>
              </a:rPr>
              <a:t> </a:t>
            </a:r>
            <a:r>
              <a:rPr lang="ru-RU" sz="4000" b="1" smtClean="0">
                <a:solidFill>
                  <a:srgbClr val="C00000"/>
                </a:solidFill>
              </a:rPr>
              <a:t>мал…</a:t>
            </a:r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Не ленитесь отвечать на вопросы детей</a:t>
            </a:r>
          </a:p>
          <a:p>
            <a:pPr eaLnBrk="1" hangingPunct="1"/>
            <a:r>
              <a:rPr lang="ru-RU" smtClean="0"/>
              <a:t>Не отмахивайтесь от ребёнка</a:t>
            </a:r>
          </a:p>
          <a:p>
            <a:pPr eaLnBrk="1" hangingPunct="1"/>
            <a:r>
              <a:rPr lang="ru-RU" smtClean="0"/>
              <a:t>Умейте выслушать</a:t>
            </a:r>
          </a:p>
          <a:p>
            <a:pPr eaLnBrk="1" hangingPunct="1"/>
            <a:r>
              <a:rPr lang="ru-RU" smtClean="0"/>
              <a:t>Доверяйте детям</a:t>
            </a:r>
          </a:p>
          <a:p>
            <a:pPr eaLnBrk="1" hangingPunct="1"/>
            <a:r>
              <a:rPr lang="ru-RU" smtClean="0"/>
              <a:t>Решайте вместе проблемы </a:t>
            </a:r>
          </a:p>
        </p:txBody>
      </p:sp>
      <p:pic>
        <p:nvPicPr>
          <p:cNvPr id="4" name="Picture 2" descr="http://im0-tub-ru.yandex.net/i?id=165933236-07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3357562"/>
            <a:ext cx="3071834" cy="2214578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smtClean="0">
                <a:solidFill>
                  <a:srgbClr val="C00000"/>
                </a:solidFill>
              </a:rPr>
              <a:t>       Растите человека, а не особь</a:t>
            </a:r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Интересуйтесь, с кем дружат ваши дети</a:t>
            </a:r>
          </a:p>
          <a:p>
            <a:pPr eaLnBrk="1" hangingPunct="1"/>
            <a:r>
              <a:rPr lang="ru-RU" smtClean="0"/>
              <a:t>Что смотрят по телевизору</a:t>
            </a:r>
          </a:p>
          <a:p>
            <a:pPr eaLnBrk="1" hangingPunct="1"/>
            <a:r>
              <a:rPr lang="ru-RU" smtClean="0"/>
              <a:t>Что в их компьютере</a:t>
            </a:r>
            <a:endParaRPr lang="en-US" smtClean="0"/>
          </a:p>
          <a:p>
            <a:pPr eaLnBrk="1" hangingPunct="1"/>
            <a:r>
              <a:rPr lang="ru-RU" smtClean="0"/>
              <a:t>Какие книги читают</a:t>
            </a:r>
          </a:p>
          <a:p>
            <a:pPr eaLnBrk="1" hangingPunct="1"/>
            <a:r>
              <a:rPr lang="ru-RU" smtClean="0"/>
              <a:t>Где  они бывают</a:t>
            </a:r>
          </a:p>
          <a:p>
            <a:pPr eaLnBrk="1" hangingPunct="1"/>
            <a:r>
              <a:rPr lang="ru-RU" smtClean="0"/>
              <a:t>Не поддерживайте детей в том, в чём они неправы</a:t>
            </a:r>
          </a:p>
          <a:p>
            <a:pPr eaLnBrk="1" hangingPunct="1"/>
            <a:r>
              <a:rPr lang="ru-RU" smtClean="0"/>
              <a:t>Бережно относитесь к словам, которые говорите детям</a:t>
            </a:r>
          </a:p>
          <a:p>
            <a:pPr eaLnBrk="1" hangingPunct="1"/>
            <a:r>
              <a:rPr lang="ru-RU" smtClean="0"/>
              <a:t>Любите и уважайте детей</a:t>
            </a:r>
          </a:p>
          <a:p>
            <a:pPr eaLnBrk="1" hangingPunct="1"/>
            <a:endParaRPr lang="ru-RU" smtClean="0"/>
          </a:p>
        </p:txBody>
      </p:sp>
      <p:pic>
        <p:nvPicPr>
          <p:cNvPr id="5" name="Picture 4" descr="Типы темперамента ребен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2643182"/>
            <a:ext cx="1928826" cy="1500198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29600" cy="1062038"/>
          </a:xfrm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rgbClr val="C00000"/>
                </a:solidFill>
              </a:rPr>
              <a:t>           Не допускайте ошибок!</a:t>
            </a:r>
          </a:p>
        </p:txBody>
      </p:sp>
      <p:sp>
        <p:nvSpPr>
          <p:cNvPr id="2048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Не сравнивайте ребёнка с другими детьми. Никогда не подчёркивайте превосходства друзей, одноклассников, знакомых. Старайтесь меньше критиковать, чаще говорите о своей любви. </a:t>
            </a:r>
          </a:p>
          <a:p>
            <a:pPr eaLnBrk="1" hangingPunct="1"/>
            <a:r>
              <a:rPr lang="ru-RU" smtClean="0"/>
              <a:t>Не используйте по отношению к ребёнку негативных насмешливых обращений. Всегда вдумывайтесь в смысл слов, которые говорите детям.</a:t>
            </a:r>
          </a:p>
        </p:txBody>
      </p:sp>
      <p:pic>
        <p:nvPicPr>
          <p:cNvPr id="5" name="Picture 6" descr="http://ladyauto.org/wp-content/uploads/2011/11/oshibki-pri-vospitanii-detey_-300x2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5000636"/>
            <a:ext cx="2214578" cy="157163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C00000"/>
                </a:solidFill>
              </a:rPr>
              <a:t>        </a:t>
            </a:r>
            <a:r>
              <a:rPr lang="ru-RU" sz="4000" b="1" smtClean="0">
                <a:solidFill>
                  <a:srgbClr val="C00000"/>
                </a:solidFill>
              </a:rPr>
              <a:t>Не допускайте ошибок!</a:t>
            </a:r>
            <a:endParaRPr lang="ru-RU" sz="4000" b="1" smtClean="0"/>
          </a:p>
        </p:txBody>
      </p:sp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468313" y="1916113"/>
            <a:ext cx="8229600" cy="4389437"/>
          </a:xfrm>
        </p:spPr>
        <p:txBody>
          <a:bodyPr/>
          <a:lstStyle/>
          <a:p>
            <a:pPr eaLnBrk="1" hangingPunct="1"/>
            <a:r>
              <a:rPr lang="ru-RU" smtClean="0"/>
              <a:t>Не обделяйте маленького сына (дочь) своей любовью и лаской.  Не позволяйте проявлять свои эмоции. Старайтесь не давить, а убеждать.</a:t>
            </a:r>
          </a:p>
        </p:txBody>
      </p:sp>
      <p:pic>
        <p:nvPicPr>
          <p:cNvPr id="21507" name="Picture 6" descr="i?id=185640450-28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3716338"/>
            <a:ext cx="2376487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8" descr="i?id=367255805-40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6463" y="3716338"/>
            <a:ext cx="2881312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499</TotalTime>
  <Words>449</Words>
  <Application>Microsoft Office PowerPoint</Application>
  <PresentationFormat>Экран (4:3)</PresentationFormat>
  <Paragraphs>48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Arial</vt:lpstr>
      <vt:lpstr>Calibri</vt:lpstr>
      <vt:lpstr>Constantia</vt:lpstr>
      <vt:lpstr>Wingdings 2</vt:lpstr>
      <vt:lpstr>Поток</vt:lpstr>
      <vt:lpstr>Поток</vt:lpstr>
      <vt:lpstr>Поток</vt:lpstr>
      <vt:lpstr>Поток</vt:lpstr>
      <vt:lpstr>Слайд 1</vt:lpstr>
      <vt:lpstr>Мудрые мысли о воспитании</vt:lpstr>
      <vt:lpstr>Мудрые мысли о воспитании</vt:lpstr>
      <vt:lpstr>      Что такое вседозволенность?</vt:lpstr>
      <vt:lpstr>Не позволяйте детям выращивать в своих душах такие качества, как :</vt:lpstr>
      <vt:lpstr>Начинайте воспитывать, когда ребёнок ещё мал…</vt:lpstr>
      <vt:lpstr>       Растите человека, а не особь</vt:lpstr>
      <vt:lpstr>           Не допускайте ошибок!</vt:lpstr>
      <vt:lpstr>        Не допускайте ошибок!</vt:lpstr>
      <vt:lpstr> Не допускайте ошибок!</vt:lpstr>
      <vt:lpstr>Не допускайте ошибок!</vt:lpstr>
      <vt:lpstr>Не допускайте ошибок!</vt:lpstr>
      <vt:lpstr>Слайд 13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 собранию</dc:title>
  <dc:creator>Admin</dc:creator>
  <cp:lastModifiedBy>Пронина</cp:lastModifiedBy>
  <cp:revision>53</cp:revision>
  <dcterms:created xsi:type="dcterms:W3CDTF">2013-01-19T07:38:19Z</dcterms:created>
  <dcterms:modified xsi:type="dcterms:W3CDTF">2013-12-19T13:34:14Z</dcterms:modified>
</cp:coreProperties>
</file>