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Ныне праздник космонавтов: космонавтике «Ура»!!!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pic>
        <p:nvPicPr>
          <p:cNvPr id="1027" name="Picture 3" descr="D:\карти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59"/>
            <a:ext cx="6624736" cy="3789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Первая высадка на Луну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neil-armstrong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283474" cy="4708525"/>
          </a:xfrm>
        </p:spPr>
      </p:pic>
      <p:sp>
        <p:nvSpPr>
          <p:cNvPr id="5" name="TextBox 4"/>
          <p:cNvSpPr txBox="1"/>
          <p:nvPr/>
        </p:nvSpPr>
        <p:spPr>
          <a:xfrm>
            <a:off x="2411760" y="6150114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Нил </a:t>
            </a:r>
            <a:r>
              <a:rPr lang="ru-RU" sz="4000" dirty="0" err="1" smtClean="0">
                <a:solidFill>
                  <a:srgbClr val="FF0000"/>
                </a:solidFill>
              </a:rPr>
              <a:t>Армстронг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Первый космический турист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ти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389493" cy="4895949"/>
          </a:xfrm>
        </p:spPr>
      </p:pic>
      <p:sp>
        <p:nvSpPr>
          <p:cNvPr id="5" name="TextBox 4"/>
          <p:cNvSpPr txBox="1"/>
          <p:nvPr/>
        </p:nvSpPr>
        <p:spPr>
          <a:xfrm>
            <a:off x="2987824" y="6150114"/>
            <a:ext cx="3251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Дэннис</a:t>
            </a:r>
            <a:r>
              <a:rPr lang="ru-RU" sz="4000" dirty="0" smtClean="0">
                <a:solidFill>
                  <a:srgbClr val="FF0000"/>
                </a:solidFill>
              </a:rPr>
              <a:t> Тито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Кроссворд</a:t>
            </a:r>
            <a:r>
              <a:rPr lang="ru-RU" dirty="0" smtClean="0">
                <a:latin typeface="Segoe Script" pitchFamily="34" charset="0"/>
              </a:rPr>
              <a:t> 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Содержимое 3" descr="13(3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41833"/>
            <a:ext cx="7884368" cy="5716167"/>
          </a:xfrm>
        </p:spPr>
      </p:pic>
      <p:sp>
        <p:nvSpPr>
          <p:cNvPr id="5" name="TextBox 4"/>
          <p:cNvSpPr txBox="1"/>
          <p:nvPr/>
        </p:nvSpPr>
        <p:spPr>
          <a:xfrm>
            <a:off x="1691680" y="2852936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852936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852936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852936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852936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ш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85293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85293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85293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852936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2276872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3284984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861048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4293096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479715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53012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3728" y="242088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3284984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378904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429309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479715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479715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479715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479715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0272" y="4725144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1844824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1844824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4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2320" y="184482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6376" y="1844824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4208" y="227687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4208" y="2852936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3356992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216" y="378904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4208" y="4293096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4208" y="522920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6216" y="5733256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Напутствие Гагарина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1351451748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444474" cy="4264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Миф об Икаре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2050" name="Picture 2" descr="D:\картинки\4548-e0fec-2314591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60840" cy="567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К.Э.Циолковский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konstantin-ciolkovskij-na-zare-kosmonavtik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73739"/>
            <a:ext cx="8136904" cy="531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3-Sergej-Pavlovich-Korole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527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Первые космонавты-разведчики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3075" name="Picture 3" descr="D:\картинки\0_46b2e_71f8232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949" y="2681536"/>
            <a:ext cx="5977051" cy="4176464"/>
          </a:xfrm>
          <a:prstGeom prst="rect">
            <a:avLst/>
          </a:prstGeom>
          <a:noFill/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6665883" cy="3888432"/>
          </a:xfrm>
        </p:spPr>
      </p:pic>
      <p:pic>
        <p:nvPicPr>
          <p:cNvPr id="3076" name="Picture 4" descr="D:\картинки\laika-pamyatni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227"/>
            <a:ext cx="3707904" cy="537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Первый полет человека в космос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098" name="Picture 2" descr="D:\картинки\gagarin_sk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320480" cy="3499589"/>
          </a:xfrm>
          <a:prstGeom prst="rect">
            <a:avLst/>
          </a:prstGeom>
          <a:noFill/>
        </p:spPr>
      </p:pic>
      <p:pic>
        <p:nvPicPr>
          <p:cNvPr id="4100" name="Picture 4" descr="D:\картинки\220px-Паца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7272"/>
            <a:ext cx="2051720" cy="27907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65304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Пацаев</a:t>
            </a:r>
            <a:r>
              <a:rPr lang="ru-RU" sz="2400" dirty="0" smtClean="0">
                <a:solidFill>
                  <a:srgbClr val="FF0000"/>
                </a:solidFill>
              </a:rPr>
              <a:t> В.И.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101" name="Picture 5" descr="D:\картинки\220px-Доброволь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232" y="4221088"/>
            <a:ext cx="1841768" cy="26369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6296" y="630932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Добровольский Г.Т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2" name="Picture 6" descr="D:\картинки\koma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127421"/>
            <a:ext cx="2232248" cy="27305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6165304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Комаров 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3" name="Picture 7" descr="D:\картинки\1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783" y="4149080"/>
            <a:ext cx="1880715" cy="27089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64088" y="6237312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Волков В.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Первый суточный полет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tit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68760"/>
            <a:ext cx="3659286" cy="4815408"/>
          </a:xfrm>
        </p:spPr>
      </p:pic>
      <p:sp>
        <p:nvSpPr>
          <p:cNvPr id="5" name="TextBox 4"/>
          <p:cNvSpPr txBox="1"/>
          <p:nvPr/>
        </p:nvSpPr>
        <p:spPr>
          <a:xfrm>
            <a:off x="2987824" y="6150114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Герман Титов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Первая женщина-космонавт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124744"/>
            <a:ext cx="3528392" cy="5140829"/>
          </a:xfrm>
        </p:spPr>
      </p:pic>
      <p:sp>
        <p:nvSpPr>
          <p:cNvPr id="5" name="TextBox 4"/>
          <p:cNvSpPr txBox="1"/>
          <p:nvPr/>
        </p:nvSpPr>
        <p:spPr>
          <a:xfrm>
            <a:off x="1979712" y="6150114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Валентина Терешкова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Первый выход в космос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0af55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653764" cy="4852656"/>
          </a:xfrm>
        </p:spPr>
      </p:pic>
      <p:sp>
        <p:nvSpPr>
          <p:cNvPr id="5" name="TextBox 4"/>
          <p:cNvSpPr txBox="1"/>
          <p:nvPr/>
        </p:nvSpPr>
        <p:spPr>
          <a:xfrm>
            <a:off x="2699792" y="6150114"/>
            <a:ext cx="4046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Алексей Леонов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98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Ныне праздник космонавтов: космонавтике «Ура»!!!</vt:lpstr>
      <vt:lpstr>Миф об Икаре</vt:lpstr>
      <vt:lpstr>К.Э.Циолковский</vt:lpstr>
      <vt:lpstr>Слайд 4</vt:lpstr>
      <vt:lpstr>Первые космонавты-разведчики</vt:lpstr>
      <vt:lpstr>Первый полет человека в космос</vt:lpstr>
      <vt:lpstr>Первый суточный полет</vt:lpstr>
      <vt:lpstr>Первая женщина-космонавт</vt:lpstr>
      <vt:lpstr>Первый выход в космос</vt:lpstr>
      <vt:lpstr>Первая высадка на Луну</vt:lpstr>
      <vt:lpstr>Первый космический турист</vt:lpstr>
      <vt:lpstr>Кроссворд </vt:lpstr>
      <vt:lpstr>Напутствие Гагарина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Ныне праздник космонавтов: космонавтике «Ура»!!!</dc:title>
  <dc:creator>Инна</dc:creator>
  <cp:lastModifiedBy>Инна</cp:lastModifiedBy>
  <cp:revision>26</cp:revision>
  <dcterms:created xsi:type="dcterms:W3CDTF">2013-04-11T15:46:13Z</dcterms:created>
  <dcterms:modified xsi:type="dcterms:W3CDTF">2013-04-12T07:13:53Z</dcterms:modified>
</cp:coreProperties>
</file>