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0" r:id="rId1"/>
  </p:sldMasterIdLst>
  <p:notesMasterIdLst>
    <p:notesMasterId r:id="rId16"/>
  </p:notesMasterIdLst>
  <p:sldIdLst>
    <p:sldId id="256" r:id="rId2"/>
    <p:sldId id="268" r:id="rId3"/>
    <p:sldId id="258" r:id="rId4"/>
    <p:sldId id="269" r:id="rId5"/>
    <p:sldId id="260" r:id="rId6"/>
    <p:sldId id="263" r:id="rId7"/>
    <p:sldId id="261" r:id="rId8"/>
    <p:sldId id="271" r:id="rId9"/>
    <p:sldId id="262" r:id="rId10"/>
    <p:sldId id="264" r:id="rId11"/>
    <p:sldId id="265" r:id="rId12"/>
    <p:sldId id="266" r:id="rId13"/>
    <p:sldId id="267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2004-2005 уч.г</c:v>
                </c:pt>
                <c:pt idx="1">
                  <c:v>2005-2006 уч.г</c:v>
                </c:pt>
                <c:pt idx="2">
                  <c:v>2006-2007 уч.г</c:v>
                </c:pt>
                <c:pt idx="3">
                  <c:v>2007-2008 уч.г.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простудные заболевания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2004-2005 уч.г</c:v>
                </c:pt>
                <c:pt idx="1">
                  <c:v>2005-2006 уч.г</c:v>
                </c:pt>
                <c:pt idx="2">
                  <c:v>2006-2007 уч.г</c:v>
                </c:pt>
                <c:pt idx="3">
                  <c:v>2007-2008 уч.г.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4"/>
                <c:pt idx="0">
                  <c:v>42</c:v>
                </c:pt>
                <c:pt idx="1">
                  <c:v>40</c:v>
                </c:pt>
                <c:pt idx="2">
                  <c:v>36</c:v>
                </c:pt>
                <c:pt idx="3">
                  <c:v>27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качество обучения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2004-2005 уч.г</c:v>
                </c:pt>
                <c:pt idx="1">
                  <c:v>2005-2006 уч.г</c:v>
                </c:pt>
                <c:pt idx="2">
                  <c:v>2006-2007 уч.г</c:v>
                </c:pt>
                <c:pt idx="3">
                  <c:v>2007-2008 уч.г.</c:v>
                </c:pt>
              </c:strCache>
            </c:strRef>
          </c:cat>
          <c:val>
            <c:numRef>
              <c:f>Лист1!$D$2:$D$5</c:f>
              <c:numCache>
                <c:formatCode>0%</c:formatCode>
                <c:ptCount val="4"/>
                <c:pt idx="0">
                  <c:v>59</c:v>
                </c:pt>
                <c:pt idx="1">
                  <c:v>63</c:v>
                </c:pt>
                <c:pt idx="2">
                  <c:v>65</c:v>
                </c:pt>
                <c:pt idx="3">
                  <c:v>67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063488"/>
        <c:axId val="38069376"/>
      </c:lineChart>
      <c:catAx>
        <c:axId val="38063488"/>
        <c:scaling>
          <c:orientation val="minMax"/>
        </c:scaling>
        <c:delete val="0"/>
        <c:axPos val="b"/>
        <c:majorTickMark val="out"/>
        <c:minorTickMark val="none"/>
        <c:tickLblPos val="nextTo"/>
        <c:crossAx val="38069376"/>
        <c:crosses val="autoZero"/>
        <c:auto val="1"/>
        <c:lblAlgn val="ctr"/>
        <c:lblOffset val="100"/>
        <c:noMultiLvlLbl val="0"/>
      </c:catAx>
      <c:valAx>
        <c:axId val="380693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8063488"/>
        <c:crosses val="autoZero"/>
        <c:crossBetween val="between"/>
      </c:valAx>
    </c:plotArea>
    <c:legend>
      <c:legendPos val="r"/>
      <c:legendEntry>
        <c:idx val="0"/>
        <c:delete val="1"/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50D433-0097-4ACF-8AEA-7DAB76A77BFD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/>
      <dgm:spPr/>
    </dgm:pt>
    <dgm:pt modelId="{539BD85F-D86C-494C-832A-D802440F480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принципы</a:t>
          </a:r>
        </a:p>
      </dgm:t>
    </dgm:pt>
    <dgm:pt modelId="{7FC85B77-3E3B-4547-AE10-7A94B76E40F0}" type="parTrans" cxnId="{DC216114-CF79-4FBF-9413-E970B7C57ECF}">
      <dgm:prSet/>
      <dgm:spPr/>
    </dgm:pt>
    <dgm:pt modelId="{A024FF99-E3FF-49E1-A550-5FEBFA3C6B8E}" type="sibTrans" cxnId="{DC216114-CF79-4FBF-9413-E970B7C57ECF}">
      <dgm:prSet/>
      <dgm:spPr/>
    </dgm:pt>
    <dgm:pt modelId="{F99D1C7F-6B6C-4518-8450-600FAD6F0E7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адаптивности</a:t>
          </a:r>
        </a:p>
      </dgm:t>
    </dgm:pt>
    <dgm:pt modelId="{B2CAEAAF-8A89-4D12-84F3-48565A8D585C}" type="parTrans" cxnId="{57167D76-7FC6-41F9-82A2-E77DAADF71BF}">
      <dgm:prSet/>
      <dgm:spPr/>
      <dgm:t>
        <a:bodyPr/>
        <a:lstStyle/>
        <a:p>
          <a:endParaRPr lang="ru-RU"/>
        </a:p>
      </dgm:t>
    </dgm:pt>
    <dgm:pt modelId="{6F9E6490-1C9B-4A00-B48C-88AC5AB1F599}" type="sibTrans" cxnId="{57167D76-7FC6-41F9-82A2-E77DAADF71BF}">
      <dgm:prSet/>
      <dgm:spPr/>
    </dgm:pt>
    <dgm:pt modelId="{D5F22CE4-BD90-4C0D-8C8F-7CBC9C0119E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развития</a:t>
          </a:r>
        </a:p>
      </dgm:t>
    </dgm:pt>
    <dgm:pt modelId="{7276BADC-94BB-4701-9F37-D481FE715CF7}" type="parTrans" cxnId="{82E5DE6E-00BA-4EF0-97D9-3C4AC7BCD3D2}">
      <dgm:prSet/>
      <dgm:spPr/>
      <dgm:t>
        <a:bodyPr/>
        <a:lstStyle/>
        <a:p>
          <a:endParaRPr lang="ru-RU"/>
        </a:p>
      </dgm:t>
    </dgm:pt>
    <dgm:pt modelId="{4B80683A-8196-4290-A1E4-5B9B48529D10}" type="sibTrans" cxnId="{82E5DE6E-00BA-4EF0-97D9-3C4AC7BCD3D2}">
      <dgm:prSet/>
      <dgm:spPr/>
    </dgm:pt>
    <dgm:pt modelId="{5EF49E51-5507-47BB-B662-2B23B453953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 комфортности</a:t>
          </a:r>
        </a:p>
      </dgm:t>
    </dgm:pt>
    <dgm:pt modelId="{1632CE36-AD7E-421C-B6DF-C265025A3B56}" type="parTrans" cxnId="{B3564D53-55D5-4B6B-A1FE-79D31D7ADD33}">
      <dgm:prSet/>
      <dgm:spPr/>
      <dgm:t>
        <a:bodyPr/>
        <a:lstStyle/>
        <a:p>
          <a:endParaRPr lang="ru-RU"/>
        </a:p>
      </dgm:t>
    </dgm:pt>
    <dgm:pt modelId="{B410D188-5A61-447E-B33C-9488544E7773}" type="sibTrans" cxnId="{B3564D53-55D5-4B6B-A1FE-79D31D7ADD33}">
      <dgm:prSet/>
      <dgm:spPr/>
    </dgm:pt>
    <dgm:pt modelId="{489A4156-2D9B-42AB-A924-97563D70DB4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деятельности</a:t>
          </a:r>
        </a:p>
      </dgm:t>
    </dgm:pt>
    <dgm:pt modelId="{3447B444-757A-489E-B247-2722B089844C}" type="parTrans" cxnId="{64EB6CF1-98BD-45E7-816F-190A00DDDCAD}">
      <dgm:prSet/>
      <dgm:spPr/>
      <dgm:t>
        <a:bodyPr/>
        <a:lstStyle/>
        <a:p>
          <a:endParaRPr lang="ru-RU"/>
        </a:p>
      </dgm:t>
    </dgm:pt>
    <dgm:pt modelId="{DEDE894B-48A4-4759-8477-FB6A7771D076}" type="sibTrans" cxnId="{64EB6CF1-98BD-45E7-816F-190A00DDDCAD}">
      <dgm:prSet/>
      <dgm:spPr/>
    </dgm:pt>
    <dgm:pt modelId="{39E9A0CC-68FE-439F-ABE6-CDC315E0C11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 креативности</a:t>
          </a:r>
        </a:p>
      </dgm:t>
    </dgm:pt>
    <dgm:pt modelId="{3A3DD5D6-29CB-43CD-A771-53F589F1982A}" type="parTrans" cxnId="{0214EF9A-1C93-4986-9CA1-CF418029ED28}">
      <dgm:prSet/>
      <dgm:spPr/>
      <dgm:t>
        <a:bodyPr/>
        <a:lstStyle/>
        <a:p>
          <a:endParaRPr lang="ru-RU"/>
        </a:p>
      </dgm:t>
    </dgm:pt>
    <dgm:pt modelId="{D5E2A8A1-6002-4C1A-9E89-523404FBC5CB}" type="sibTrans" cxnId="{0214EF9A-1C93-4986-9CA1-CF418029ED28}">
      <dgm:prSet/>
      <dgm:spPr/>
    </dgm:pt>
    <dgm:pt modelId="{BE7DE7B7-0096-499C-BF21-4FCD17EAB0C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Переход к сам деят</a:t>
          </a:r>
        </a:p>
      </dgm:t>
    </dgm:pt>
    <dgm:pt modelId="{F606A335-CF6C-43EC-A874-26E921EE4DD4}" type="parTrans" cxnId="{49B0E974-E5DD-4324-80A1-DB0422F7B51B}">
      <dgm:prSet/>
      <dgm:spPr/>
      <dgm:t>
        <a:bodyPr/>
        <a:lstStyle/>
        <a:p>
          <a:endParaRPr lang="ru-RU"/>
        </a:p>
      </dgm:t>
    </dgm:pt>
    <dgm:pt modelId="{4EBE5D28-72EB-4D54-8F14-F1246544E0CD}" type="sibTrans" cxnId="{49B0E974-E5DD-4324-80A1-DB0422F7B51B}">
      <dgm:prSet/>
      <dgm:spPr/>
    </dgm:pt>
    <dgm:pt modelId="{8FCB7B64-1B00-45B6-9F56-597D2B7950C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Мини-макса</a:t>
          </a:r>
        </a:p>
      </dgm:t>
    </dgm:pt>
    <dgm:pt modelId="{0139C490-1008-4CD1-9C87-FD0B8FCA447D}" type="parTrans" cxnId="{F5AD13FC-6D52-4A4E-B90A-B846E10F3EC3}">
      <dgm:prSet/>
      <dgm:spPr/>
      <dgm:t>
        <a:bodyPr/>
        <a:lstStyle/>
        <a:p>
          <a:endParaRPr lang="ru-RU"/>
        </a:p>
      </dgm:t>
    </dgm:pt>
    <dgm:pt modelId="{04C829C4-0149-484E-81D6-2FD4BB389759}" type="sibTrans" cxnId="{F5AD13FC-6D52-4A4E-B90A-B846E10F3EC3}">
      <dgm:prSet/>
      <dgm:spPr/>
    </dgm:pt>
    <dgm:pt modelId="{A96D2FD6-0C3B-4FC2-BB13-43E34A743022}" type="pres">
      <dgm:prSet presAssocID="{CF50D433-0097-4ACF-8AEA-7DAB76A77BFD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7D65EB1B-970D-43B0-AE67-4D027A883BA0}" type="pres">
      <dgm:prSet presAssocID="{539BD85F-D86C-494C-832A-D802440F4805}" presName="centerShape" presStyleLbl="node0" presStyleIdx="0" presStyleCnt="1"/>
      <dgm:spPr/>
      <dgm:t>
        <a:bodyPr/>
        <a:lstStyle/>
        <a:p>
          <a:endParaRPr lang="ru-RU"/>
        </a:p>
      </dgm:t>
    </dgm:pt>
    <dgm:pt modelId="{3E9744C6-DA15-482E-8613-2C1B848E0EC8}" type="pres">
      <dgm:prSet presAssocID="{B2CAEAAF-8A89-4D12-84F3-48565A8D585C}" presName="Name9" presStyleLbl="parChTrans1D2" presStyleIdx="0" presStyleCnt="7"/>
      <dgm:spPr/>
      <dgm:t>
        <a:bodyPr/>
        <a:lstStyle/>
        <a:p>
          <a:endParaRPr lang="ru-RU"/>
        </a:p>
      </dgm:t>
    </dgm:pt>
    <dgm:pt modelId="{1470909D-A449-4B5E-8591-26357D99E6B4}" type="pres">
      <dgm:prSet presAssocID="{B2CAEAAF-8A89-4D12-84F3-48565A8D585C}" presName="connTx" presStyleLbl="parChTrans1D2" presStyleIdx="0" presStyleCnt="7"/>
      <dgm:spPr/>
      <dgm:t>
        <a:bodyPr/>
        <a:lstStyle/>
        <a:p>
          <a:endParaRPr lang="ru-RU"/>
        </a:p>
      </dgm:t>
    </dgm:pt>
    <dgm:pt modelId="{9FBA0137-3FCA-4D54-B07A-316B62A2907C}" type="pres">
      <dgm:prSet presAssocID="{F99D1C7F-6B6C-4518-8450-600FAD6F0E72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A71E2B-0831-4AA7-B5B8-11DFCA96D196}" type="pres">
      <dgm:prSet presAssocID="{7276BADC-94BB-4701-9F37-D481FE715CF7}" presName="Name9" presStyleLbl="parChTrans1D2" presStyleIdx="1" presStyleCnt="7"/>
      <dgm:spPr/>
      <dgm:t>
        <a:bodyPr/>
        <a:lstStyle/>
        <a:p>
          <a:endParaRPr lang="ru-RU"/>
        </a:p>
      </dgm:t>
    </dgm:pt>
    <dgm:pt modelId="{5983EDC3-630A-4FCD-8553-889F388C541E}" type="pres">
      <dgm:prSet presAssocID="{7276BADC-94BB-4701-9F37-D481FE715CF7}" presName="connTx" presStyleLbl="parChTrans1D2" presStyleIdx="1" presStyleCnt="7"/>
      <dgm:spPr/>
      <dgm:t>
        <a:bodyPr/>
        <a:lstStyle/>
        <a:p>
          <a:endParaRPr lang="ru-RU"/>
        </a:p>
      </dgm:t>
    </dgm:pt>
    <dgm:pt modelId="{F053E082-0577-402A-BC8B-F11D183DD758}" type="pres">
      <dgm:prSet presAssocID="{D5F22CE4-BD90-4C0D-8C8F-7CBC9C0119E6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013013-88FF-4331-AC14-321133EC225B}" type="pres">
      <dgm:prSet presAssocID="{1632CE36-AD7E-421C-B6DF-C265025A3B56}" presName="Name9" presStyleLbl="parChTrans1D2" presStyleIdx="2" presStyleCnt="7"/>
      <dgm:spPr/>
      <dgm:t>
        <a:bodyPr/>
        <a:lstStyle/>
        <a:p>
          <a:endParaRPr lang="ru-RU"/>
        </a:p>
      </dgm:t>
    </dgm:pt>
    <dgm:pt modelId="{0D86A97C-7A80-40E8-B4EE-F2D706498413}" type="pres">
      <dgm:prSet presAssocID="{1632CE36-AD7E-421C-B6DF-C265025A3B56}" presName="connTx" presStyleLbl="parChTrans1D2" presStyleIdx="2" presStyleCnt="7"/>
      <dgm:spPr/>
      <dgm:t>
        <a:bodyPr/>
        <a:lstStyle/>
        <a:p>
          <a:endParaRPr lang="ru-RU"/>
        </a:p>
      </dgm:t>
    </dgm:pt>
    <dgm:pt modelId="{4F7E9169-D9E1-4482-A4E6-C85A3A51033F}" type="pres">
      <dgm:prSet presAssocID="{5EF49E51-5507-47BB-B662-2B23B453953F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DF2EC4-2339-4504-A9D7-BBA052C03324}" type="pres">
      <dgm:prSet presAssocID="{3447B444-757A-489E-B247-2722B089844C}" presName="Name9" presStyleLbl="parChTrans1D2" presStyleIdx="3" presStyleCnt="7"/>
      <dgm:spPr/>
      <dgm:t>
        <a:bodyPr/>
        <a:lstStyle/>
        <a:p>
          <a:endParaRPr lang="ru-RU"/>
        </a:p>
      </dgm:t>
    </dgm:pt>
    <dgm:pt modelId="{859843AE-60E9-4FDE-B846-9B11C2ADCD8C}" type="pres">
      <dgm:prSet presAssocID="{3447B444-757A-489E-B247-2722B089844C}" presName="connTx" presStyleLbl="parChTrans1D2" presStyleIdx="3" presStyleCnt="7"/>
      <dgm:spPr/>
      <dgm:t>
        <a:bodyPr/>
        <a:lstStyle/>
        <a:p>
          <a:endParaRPr lang="ru-RU"/>
        </a:p>
      </dgm:t>
    </dgm:pt>
    <dgm:pt modelId="{B85DF687-6FD4-46B3-BFA3-31DFD02C3F35}" type="pres">
      <dgm:prSet presAssocID="{489A4156-2D9B-42AB-A924-97563D70DB48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EC2AB1-AD51-4E18-8E3F-6469ABFA6C2C}" type="pres">
      <dgm:prSet presAssocID="{3A3DD5D6-29CB-43CD-A771-53F589F1982A}" presName="Name9" presStyleLbl="parChTrans1D2" presStyleIdx="4" presStyleCnt="7"/>
      <dgm:spPr/>
      <dgm:t>
        <a:bodyPr/>
        <a:lstStyle/>
        <a:p>
          <a:endParaRPr lang="ru-RU"/>
        </a:p>
      </dgm:t>
    </dgm:pt>
    <dgm:pt modelId="{C47F34F2-0A00-49E2-99C6-303DA72E16A7}" type="pres">
      <dgm:prSet presAssocID="{3A3DD5D6-29CB-43CD-A771-53F589F1982A}" presName="connTx" presStyleLbl="parChTrans1D2" presStyleIdx="4" presStyleCnt="7"/>
      <dgm:spPr/>
      <dgm:t>
        <a:bodyPr/>
        <a:lstStyle/>
        <a:p>
          <a:endParaRPr lang="ru-RU"/>
        </a:p>
      </dgm:t>
    </dgm:pt>
    <dgm:pt modelId="{8839B76D-CD16-42F4-8573-AC85045CB2B3}" type="pres">
      <dgm:prSet presAssocID="{39E9A0CC-68FE-439F-ABE6-CDC315E0C115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EA13C6-91CB-4DAB-8532-94DC84A52A7A}" type="pres">
      <dgm:prSet presAssocID="{F606A335-CF6C-43EC-A874-26E921EE4DD4}" presName="Name9" presStyleLbl="parChTrans1D2" presStyleIdx="5" presStyleCnt="7"/>
      <dgm:spPr/>
      <dgm:t>
        <a:bodyPr/>
        <a:lstStyle/>
        <a:p>
          <a:endParaRPr lang="ru-RU"/>
        </a:p>
      </dgm:t>
    </dgm:pt>
    <dgm:pt modelId="{5B93FDAA-B9B7-4B0E-8374-8B8A80746293}" type="pres">
      <dgm:prSet presAssocID="{F606A335-CF6C-43EC-A874-26E921EE4DD4}" presName="connTx" presStyleLbl="parChTrans1D2" presStyleIdx="5" presStyleCnt="7"/>
      <dgm:spPr/>
      <dgm:t>
        <a:bodyPr/>
        <a:lstStyle/>
        <a:p>
          <a:endParaRPr lang="ru-RU"/>
        </a:p>
      </dgm:t>
    </dgm:pt>
    <dgm:pt modelId="{0FC622D8-975B-49B8-8AEA-8878F51CB7CF}" type="pres">
      <dgm:prSet presAssocID="{BE7DE7B7-0096-499C-BF21-4FCD17EAB0C5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6711BE-2030-4E8E-B66D-CA078861FFA5}" type="pres">
      <dgm:prSet presAssocID="{0139C490-1008-4CD1-9C87-FD0B8FCA447D}" presName="Name9" presStyleLbl="parChTrans1D2" presStyleIdx="6" presStyleCnt="7"/>
      <dgm:spPr/>
      <dgm:t>
        <a:bodyPr/>
        <a:lstStyle/>
        <a:p>
          <a:endParaRPr lang="ru-RU"/>
        </a:p>
      </dgm:t>
    </dgm:pt>
    <dgm:pt modelId="{4D3D0FC6-0D9B-4468-80C4-B48FA1EC43D3}" type="pres">
      <dgm:prSet presAssocID="{0139C490-1008-4CD1-9C87-FD0B8FCA447D}" presName="connTx" presStyleLbl="parChTrans1D2" presStyleIdx="6" presStyleCnt="7"/>
      <dgm:spPr/>
      <dgm:t>
        <a:bodyPr/>
        <a:lstStyle/>
        <a:p>
          <a:endParaRPr lang="ru-RU"/>
        </a:p>
      </dgm:t>
    </dgm:pt>
    <dgm:pt modelId="{A3F3FBEE-A319-4CA2-BF85-98AD63844D65}" type="pres">
      <dgm:prSet presAssocID="{8FCB7B64-1B00-45B6-9F56-597D2B7950C7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5DFD1E4-90B3-4985-A2EF-5E77AD4A2D34}" type="presOf" srcId="{BE7DE7B7-0096-499C-BF21-4FCD17EAB0C5}" destId="{0FC622D8-975B-49B8-8AEA-8878F51CB7CF}" srcOrd="0" destOrd="0" presId="urn:microsoft.com/office/officeart/2005/8/layout/radial1"/>
    <dgm:cxn modelId="{DC216114-CF79-4FBF-9413-E970B7C57ECF}" srcId="{CF50D433-0097-4ACF-8AEA-7DAB76A77BFD}" destId="{539BD85F-D86C-494C-832A-D802440F4805}" srcOrd="0" destOrd="0" parTransId="{7FC85B77-3E3B-4547-AE10-7A94B76E40F0}" sibTransId="{A024FF99-E3FF-49E1-A550-5FEBFA3C6B8E}"/>
    <dgm:cxn modelId="{E48EED19-7E7F-4076-B667-39C2194F3153}" type="presOf" srcId="{0139C490-1008-4CD1-9C87-FD0B8FCA447D}" destId="{1C6711BE-2030-4E8E-B66D-CA078861FFA5}" srcOrd="0" destOrd="0" presId="urn:microsoft.com/office/officeart/2005/8/layout/radial1"/>
    <dgm:cxn modelId="{3509BBE9-A298-4064-A1EA-6A407A045C91}" type="presOf" srcId="{489A4156-2D9B-42AB-A924-97563D70DB48}" destId="{B85DF687-6FD4-46B3-BFA3-31DFD02C3F35}" srcOrd="0" destOrd="0" presId="urn:microsoft.com/office/officeart/2005/8/layout/radial1"/>
    <dgm:cxn modelId="{4501B7DC-7310-4A4A-B20A-16C943F64FD7}" type="presOf" srcId="{3447B444-757A-489E-B247-2722B089844C}" destId="{859843AE-60E9-4FDE-B846-9B11C2ADCD8C}" srcOrd="1" destOrd="0" presId="urn:microsoft.com/office/officeart/2005/8/layout/radial1"/>
    <dgm:cxn modelId="{57167D76-7FC6-41F9-82A2-E77DAADF71BF}" srcId="{539BD85F-D86C-494C-832A-D802440F4805}" destId="{F99D1C7F-6B6C-4518-8450-600FAD6F0E72}" srcOrd="0" destOrd="0" parTransId="{B2CAEAAF-8A89-4D12-84F3-48565A8D585C}" sibTransId="{6F9E6490-1C9B-4A00-B48C-88AC5AB1F599}"/>
    <dgm:cxn modelId="{0214EF9A-1C93-4986-9CA1-CF418029ED28}" srcId="{539BD85F-D86C-494C-832A-D802440F4805}" destId="{39E9A0CC-68FE-439F-ABE6-CDC315E0C115}" srcOrd="4" destOrd="0" parTransId="{3A3DD5D6-29CB-43CD-A771-53F589F1982A}" sibTransId="{D5E2A8A1-6002-4C1A-9E89-523404FBC5CB}"/>
    <dgm:cxn modelId="{8B6E1A20-C5BF-4AA6-AC5E-28E434F5BD05}" type="presOf" srcId="{7276BADC-94BB-4701-9F37-D481FE715CF7}" destId="{BCA71E2B-0831-4AA7-B5B8-11DFCA96D196}" srcOrd="0" destOrd="0" presId="urn:microsoft.com/office/officeart/2005/8/layout/radial1"/>
    <dgm:cxn modelId="{9C5AFD43-625D-43D8-AF9B-05CD7F9EE17E}" type="presOf" srcId="{1632CE36-AD7E-421C-B6DF-C265025A3B56}" destId="{0D86A97C-7A80-40E8-B4EE-F2D706498413}" srcOrd="1" destOrd="0" presId="urn:microsoft.com/office/officeart/2005/8/layout/radial1"/>
    <dgm:cxn modelId="{64EB6CF1-98BD-45E7-816F-190A00DDDCAD}" srcId="{539BD85F-D86C-494C-832A-D802440F4805}" destId="{489A4156-2D9B-42AB-A924-97563D70DB48}" srcOrd="3" destOrd="0" parTransId="{3447B444-757A-489E-B247-2722B089844C}" sibTransId="{DEDE894B-48A4-4759-8477-FB6A7771D076}"/>
    <dgm:cxn modelId="{7D0D53FA-95DB-4A25-AC36-C2FA2BEB52F3}" type="presOf" srcId="{F606A335-CF6C-43EC-A874-26E921EE4DD4}" destId="{ACEA13C6-91CB-4DAB-8532-94DC84A52A7A}" srcOrd="0" destOrd="0" presId="urn:microsoft.com/office/officeart/2005/8/layout/radial1"/>
    <dgm:cxn modelId="{225EBF4A-2AA8-4B25-9EF9-8010D3092EFD}" type="presOf" srcId="{8FCB7B64-1B00-45B6-9F56-597D2B7950C7}" destId="{A3F3FBEE-A319-4CA2-BF85-98AD63844D65}" srcOrd="0" destOrd="0" presId="urn:microsoft.com/office/officeart/2005/8/layout/radial1"/>
    <dgm:cxn modelId="{11F80DA0-9473-4119-A75F-8477C9FDB2A4}" type="presOf" srcId="{CF50D433-0097-4ACF-8AEA-7DAB76A77BFD}" destId="{A96D2FD6-0C3B-4FC2-BB13-43E34A743022}" srcOrd="0" destOrd="0" presId="urn:microsoft.com/office/officeart/2005/8/layout/radial1"/>
    <dgm:cxn modelId="{C38AEF74-BBF9-4443-BF7A-0CFA8619C8CF}" type="presOf" srcId="{3447B444-757A-489E-B247-2722B089844C}" destId="{28DF2EC4-2339-4504-A9D7-BBA052C03324}" srcOrd="0" destOrd="0" presId="urn:microsoft.com/office/officeart/2005/8/layout/radial1"/>
    <dgm:cxn modelId="{8EDA3746-0865-4514-AB74-3BE9C235935C}" type="presOf" srcId="{5EF49E51-5507-47BB-B662-2B23B453953F}" destId="{4F7E9169-D9E1-4482-A4E6-C85A3A51033F}" srcOrd="0" destOrd="0" presId="urn:microsoft.com/office/officeart/2005/8/layout/radial1"/>
    <dgm:cxn modelId="{F5AD13FC-6D52-4A4E-B90A-B846E10F3EC3}" srcId="{539BD85F-D86C-494C-832A-D802440F4805}" destId="{8FCB7B64-1B00-45B6-9F56-597D2B7950C7}" srcOrd="6" destOrd="0" parTransId="{0139C490-1008-4CD1-9C87-FD0B8FCA447D}" sibTransId="{04C829C4-0149-484E-81D6-2FD4BB389759}"/>
    <dgm:cxn modelId="{876F56B0-DB2C-4DAD-B3B2-6CF13DE485FE}" type="presOf" srcId="{B2CAEAAF-8A89-4D12-84F3-48565A8D585C}" destId="{3E9744C6-DA15-482E-8613-2C1B848E0EC8}" srcOrd="0" destOrd="0" presId="urn:microsoft.com/office/officeart/2005/8/layout/radial1"/>
    <dgm:cxn modelId="{CF07B3C3-D615-4DAC-A6C3-9DB1E47B5424}" type="presOf" srcId="{3A3DD5D6-29CB-43CD-A771-53F589F1982A}" destId="{D8EC2AB1-AD51-4E18-8E3F-6469ABFA6C2C}" srcOrd="0" destOrd="0" presId="urn:microsoft.com/office/officeart/2005/8/layout/radial1"/>
    <dgm:cxn modelId="{89FBBC0D-356E-482A-8E56-FF8312466DC0}" type="presOf" srcId="{539BD85F-D86C-494C-832A-D802440F4805}" destId="{7D65EB1B-970D-43B0-AE67-4D027A883BA0}" srcOrd="0" destOrd="0" presId="urn:microsoft.com/office/officeart/2005/8/layout/radial1"/>
    <dgm:cxn modelId="{3ADBFFFA-5379-41D1-BC75-7EBA83FB0566}" type="presOf" srcId="{0139C490-1008-4CD1-9C87-FD0B8FCA447D}" destId="{4D3D0FC6-0D9B-4468-80C4-B48FA1EC43D3}" srcOrd="1" destOrd="0" presId="urn:microsoft.com/office/officeart/2005/8/layout/radial1"/>
    <dgm:cxn modelId="{5C497F21-464B-4B87-97EF-991420C15F14}" type="presOf" srcId="{F99D1C7F-6B6C-4518-8450-600FAD6F0E72}" destId="{9FBA0137-3FCA-4D54-B07A-316B62A2907C}" srcOrd="0" destOrd="0" presId="urn:microsoft.com/office/officeart/2005/8/layout/radial1"/>
    <dgm:cxn modelId="{656F70B9-C30C-434C-BC65-4E420113BAA7}" type="presOf" srcId="{3A3DD5D6-29CB-43CD-A771-53F589F1982A}" destId="{C47F34F2-0A00-49E2-99C6-303DA72E16A7}" srcOrd="1" destOrd="0" presId="urn:microsoft.com/office/officeart/2005/8/layout/radial1"/>
    <dgm:cxn modelId="{0F98B942-63DC-4AD2-B890-A97E5584E0EC}" type="presOf" srcId="{B2CAEAAF-8A89-4D12-84F3-48565A8D585C}" destId="{1470909D-A449-4B5E-8591-26357D99E6B4}" srcOrd="1" destOrd="0" presId="urn:microsoft.com/office/officeart/2005/8/layout/radial1"/>
    <dgm:cxn modelId="{B3564D53-55D5-4B6B-A1FE-79D31D7ADD33}" srcId="{539BD85F-D86C-494C-832A-D802440F4805}" destId="{5EF49E51-5507-47BB-B662-2B23B453953F}" srcOrd="2" destOrd="0" parTransId="{1632CE36-AD7E-421C-B6DF-C265025A3B56}" sibTransId="{B410D188-5A61-447E-B33C-9488544E7773}"/>
    <dgm:cxn modelId="{B6A82906-1387-421D-A80E-A77EDBDB3E78}" type="presOf" srcId="{1632CE36-AD7E-421C-B6DF-C265025A3B56}" destId="{E6013013-88FF-4331-AC14-321133EC225B}" srcOrd="0" destOrd="0" presId="urn:microsoft.com/office/officeart/2005/8/layout/radial1"/>
    <dgm:cxn modelId="{990BF397-56A2-4F4F-ABD0-9AB06547F975}" type="presOf" srcId="{39E9A0CC-68FE-439F-ABE6-CDC315E0C115}" destId="{8839B76D-CD16-42F4-8573-AC85045CB2B3}" srcOrd="0" destOrd="0" presId="urn:microsoft.com/office/officeart/2005/8/layout/radial1"/>
    <dgm:cxn modelId="{49B0E974-E5DD-4324-80A1-DB0422F7B51B}" srcId="{539BD85F-D86C-494C-832A-D802440F4805}" destId="{BE7DE7B7-0096-499C-BF21-4FCD17EAB0C5}" srcOrd="5" destOrd="0" parTransId="{F606A335-CF6C-43EC-A874-26E921EE4DD4}" sibTransId="{4EBE5D28-72EB-4D54-8F14-F1246544E0CD}"/>
    <dgm:cxn modelId="{82E5DE6E-00BA-4EF0-97D9-3C4AC7BCD3D2}" srcId="{539BD85F-D86C-494C-832A-D802440F4805}" destId="{D5F22CE4-BD90-4C0D-8C8F-7CBC9C0119E6}" srcOrd="1" destOrd="0" parTransId="{7276BADC-94BB-4701-9F37-D481FE715CF7}" sibTransId="{4B80683A-8196-4290-A1E4-5B9B48529D10}"/>
    <dgm:cxn modelId="{DDC99CAC-8276-41F1-95B5-1572EA536D3D}" type="presOf" srcId="{D5F22CE4-BD90-4C0D-8C8F-7CBC9C0119E6}" destId="{F053E082-0577-402A-BC8B-F11D183DD758}" srcOrd="0" destOrd="0" presId="urn:microsoft.com/office/officeart/2005/8/layout/radial1"/>
    <dgm:cxn modelId="{829F1DF8-CC84-4688-9023-D69A4B8CD2E3}" type="presOf" srcId="{F606A335-CF6C-43EC-A874-26E921EE4DD4}" destId="{5B93FDAA-B9B7-4B0E-8374-8B8A80746293}" srcOrd="1" destOrd="0" presId="urn:microsoft.com/office/officeart/2005/8/layout/radial1"/>
    <dgm:cxn modelId="{4FBD3138-5794-43C8-B3F1-282E42EF2BBB}" type="presOf" srcId="{7276BADC-94BB-4701-9F37-D481FE715CF7}" destId="{5983EDC3-630A-4FCD-8553-889F388C541E}" srcOrd="1" destOrd="0" presId="urn:microsoft.com/office/officeart/2005/8/layout/radial1"/>
    <dgm:cxn modelId="{42306E6C-80BA-4D9C-84BB-5CC9C1A07D98}" type="presParOf" srcId="{A96D2FD6-0C3B-4FC2-BB13-43E34A743022}" destId="{7D65EB1B-970D-43B0-AE67-4D027A883BA0}" srcOrd="0" destOrd="0" presId="urn:microsoft.com/office/officeart/2005/8/layout/radial1"/>
    <dgm:cxn modelId="{6DC77AD9-C7E2-4CF4-AEBE-1DEF3D02E2D1}" type="presParOf" srcId="{A96D2FD6-0C3B-4FC2-BB13-43E34A743022}" destId="{3E9744C6-DA15-482E-8613-2C1B848E0EC8}" srcOrd="1" destOrd="0" presId="urn:microsoft.com/office/officeart/2005/8/layout/radial1"/>
    <dgm:cxn modelId="{706373E9-67E3-4042-8188-4E37C771F592}" type="presParOf" srcId="{3E9744C6-DA15-482E-8613-2C1B848E0EC8}" destId="{1470909D-A449-4B5E-8591-26357D99E6B4}" srcOrd="0" destOrd="0" presId="urn:microsoft.com/office/officeart/2005/8/layout/radial1"/>
    <dgm:cxn modelId="{10F4C34B-7810-4155-B916-CAF9CDE34E4D}" type="presParOf" srcId="{A96D2FD6-0C3B-4FC2-BB13-43E34A743022}" destId="{9FBA0137-3FCA-4D54-B07A-316B62A2907C}" srcOrd="2" destOrd="0" presId="urn:microsoft.com/office/officeart/2005/8/layout/radial1"/>
    <dgm:cxn modelId="{7F0E8B5B-5248-4F6E-8BCC-C502503AF168}" type="presParOf" srcId="{A96D2FD6-0C3B-4FC2-BB13-43E34A743022}" destId="{BCA71E2B-0831-4AA7-B5B8-11DFCA96D196}" srcOrd="3" destOrd="0" presId="urn:microsoft.com/office/officeart/2005/8/layout/radial1"/>
    <dgm:cxn modelId="{CF78604D-4E0A-40A7-9352-8910C0F45721}" type="presParOf" srcId="{BCA71E2B-0831-4AA7-B5B8-11DFCA96D196}" destId="{5983EDC3-630A-4FCD-8553-889F388C541E}" srcOrd="0" destOrd="0" presId="urn:microsoft.com/office/officeart/2005/8/layout/radial1"/>
    <dgm:cxn modelId="{0F356E84-30BF-42F0-9CBA-2C97D311246C}" type="presParOf" srcId="{A96D2FD6-0C3B-4FC2-BB13-43E34A743022}" destId="{F053E082-0577-402A-BC8B-F11D183DD758}" srcOrd="4" destOrd="0" presId="urn:microsoft.com/office/officeart/2005/8/layout/radial1"/>
    <dgm:cxn modelId="{4E2BC04F-A91C-493E-9B92-5B7B9169E18D}" type="presParOf" srcId="{A96D2FD6-0C3B-4FC2-BB13-43E34A743022}" destId="{E6013013-88FF-4331-AC14-321133EC225B}" srcOrd="5" destOrd="0" presId="urn:microsoft.com/office/officeart/2005/8/layout/radial1"/>
    <dgm:cxn modelId="{C73D65E0-FE3D-4660-8CB8-208B73391BDA}" type="presParOf" srcId="{E6013013-88FF-4331-AC14-321133EC225B}" destId="{0D86A97C-7A80-40E8-B4EE-F2D706498413}" srcOrd="0" destOrd="0" presId="urn:microsoft.com/office/officeart/2005/8/layout/radial1"/>
    <dgm:cxn modelId="{63690921-D193-4C78-B769-74C387664857}" type="presParOf" srcId="{A96D2FD6-0C3B-4FC2-BB13-43E34A743022}" destId="{4F7E9169-D9E1-4482-A4E6-C85A3A51033F}" srcOrd="6" destOrd="0" presId="urn:microsoft.com/office/officeart/2005/8/layout/radial1"/>
    <dgm:cxn modelId="{8D3BC25B-029B-4EC6-8D90-7D0D207DDEEB}" type="presParOf" srcId="{A96D2FD6-0C3B-4FC2-BB13-43E34A743022}" destId="{28DF2EC4-2339-4504-A9D7-BBA052C03324}" srcOrd="7" destOrd="0" presId="urn:microsoft.com/office/officeart/2005/8/layout/radial1"/>
    <dgm:cxn modelId="{FD221D8D-35E5-4727-863A-5D5DA74BA07B}" type="presParOf" srcId="{28DF2EC4-2339-4504-A9D7-BBA052C03324}" destId="{859843AE-60E9-4FDE-B846-9B11C2ADCD8C}" srcOrd="0" destOrd="0" presId="urn:microsoft.com/office/officeart/2005/8/layout/radial1"/>
    <dgm:cxn modelId="{157C77FE-04D9-434F-A58B-0E1F86477372}" type="presParOf" srcId="{A96D2FD6-0C3B-4FC2-BB13-43E34A743022}" destId="{B85DF687-6FD4-46B3-BFA3-31DFD02C3F35}" srcOrd="8" destOrd="0" presId="urn:microsoft.com/office/officeart/2005/8/layout/radial1"/>
    <dgm:cxn modelId="{C8DC6F8C-44BC-4FF8-9B58-3CE584054E62}" type="presParOf" srcId="{A96D2FD6-0C3B-4FC2-BB13-43E34A743022}" destId="{D8EC2AB1-AD51-4E18-8E3F-6469ABFA6C2C}" srcOrd="9" destOrd="0" presId="urn:microsoft.com/office/officeart/2005/8/layout/radial1"/>
    <dgm:cxn modelId="{878872C9-9E22-4E37-A80F-DBB3D2855B77}" type="presParOf" srcId="{D8EC2AB1-AD51-4E18-8E3F-6469ABFA6C2C}" destId="{C47F34F2-0A00-49E2-99C6-303DA72E16A7}" srcOrd="0" destOrd="0" presId="urn:microsoft.com/office/officeart/2005/8/layout/radial1"/>
    <dgm:cxn modelId="{670408DD-89AC-4BCB-98E7-0155244D9E66}" type="presParOf" srcId="{A96D2FD6-0C3B-4FC2-BB13-43E34A743022}" destId="{8839B76D-CD16-42F4-8573-AC85045CB2B3}" srcOrd="10" destOrd="0" presId="urn:microsoft.com/office/officeart/2005/8/layout/radial1"/>
    <dgm:cxn modelId="{ED4F679A-E519-4718-BC61-16EC0C87865A}" type="presParOf" srcId="{A96D2FD6-0C3B-4FC2-BB13-43E34A743022}" destId="{ACEA13C6-91CB-4DAB-8532-94DC84A52A7A}" srcOrd="11" destOrd="0" presId="urn:microsoft.com/office/officeart/2005/8/layout/radial1"/>
    <dgm:cxn modelId="{5E82529F-CDBE-4ABA-A7F4-E2E428ECB53C}" type="presParOf" srcId="{ACEA13C6-91CB-4DAB-8532-94DC84A52A7A}" destId="{5B93FDAA-B9B7-4B0E-8374-8B8A80746293}" srcOrd="0" destOrd="0" presId="urn:microsoft.com/office/officeart/2005/8/layout/radial1"/>
    <dgm:cxn modelId="{58EBB827-4E5C-491A-8BB6-FE7B663E8E25}" type="presParOf" srcId="{A96D2FD6-0C3B-4FC2-BB13-43E34A743022}" destId="{0FC622D8-975B-49B8-8AEA-8878F51CB7CF}" srcOrd="12" destOrd="0" presId="urn:microsoft.com/office/officeart/2005/8/layout/radial1"/>
    <dgm:cxn modelId="{2403E084-2DA7-4745-93B5-0A4CA6A971FC}" type="presParOf" srcId="{A96D2FD6-0C3B-4FC2-BB13-43E34A743022}" destId="{1C6711BE-2030-4E8E-B66D-CA078861FFA5}" srcOrd="13" destOrd="0" presId="urn:microsoft.com/office/officeart/2005/8/layout/radial1"/>
    <dgm:cxn modelId="{08B40742-E1C7-4DF1-B60B-BB8110B6079F}" type="presParOf" srcId="{1C6711BE-2030-4E8E-B66D-CA078861FFA5}" destId="{4D3D0FC6-0D9B-4468-80C4-B48FA1EC43D3}" srcOrd="0" destOrd="0" presId="urn:microsoft.com/office/officeart/2005/8/layout/radial1"/>
    <dgm:cxn modelId="{ED2139D4-A540-4D62-81D3-A24AD8700A94}" type="presParOf" srcId="{A96D2FD6-0C3B-4FC2-BB13-43E34A743022}" destId="{A3F3FBEE-A319-4CA2-BF85-98AD63844D65}" srcOrd="1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65EB1B-970D-43B0-AE67-4D027A883BA0}">
      <dsp:nvSpPr>
        <dsp:cNvPr id="0" name=""/>
        <dsp:cNvSpPr/>
      </dsp:nvSpPr>
      <dsp:spPr>
        <a:xfrm>
          <a:off x="3175857" y="2499002"/>
          <a:ext cx="1649341" cy="16493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2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принципы</a:t>
          </a:r>
        </a:p>
      </dsp:txBody>
      <dsp:txXfrm>
        <a:off x="3417397" y="2740542"/>
        <a:ext cx="1166261" cy="1166261"/>
      </dsp:txXfrm>
    </dsp:sp>
    <dsp:sp modelId="{3E9744C6-DA15-482E-8613-2C1B848E0EC8}">
      <dsp:nvSpPr>
        <dsp:cNvPr id="0" name=""/>
        <dsp:cNvSpPr/>
      </dsp:nvSpPr>
      <dsp:spPr>
        <a:xfrm rot="16200000">
          <a:off x="3588413" y="2068335"/>
          <a:ext cx="824228" cy="37105"/>
        </a:xfrm>
        <a:custGeom>
          <a:avLst/>
          <a:gdLst/>
          <a:ahLst/>
          <a:cxnLst/>
          <a:rect l="0" t="0" r="0" b="0"/>
          <a:pathLst>
            <a:path>
              <a:moveTo>
                <a:pt x="0" y="18552"/>
              </a:moveTo>
              <a:lnTo>
                <a:pt x="824228" y="18552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979922" y="2066282"/>
        <a:ext cx="41211" cy="41211"/>
      </dsp:txXfrm>
    </dsp:sp>
    <dsp:sp modelId="{9FBA0137-3FCA-4D54-B07A-316B62A2907C}">
      <dsp:nvSpPr>
        <dsp:cNvPr id="0" name=""/>
        <dsp:cNvSpPr/>
      </dsp:nvSpPr>
      <dsp:spPr>
        <a:xfrm>
          <a:off x="3175857" y="25432"/>
          <a:ext cx="1649341" cy="16493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4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адаптивности</a:t>
          </a:r>
        </a:p>
      </dsp:txBody>
      <dsp:txXfrm>
        <a:off x="3417397" y="266972"/>
        <a:ext cx="1166261" cy="1166261"/>
      </dsp:txXfrm>
    </dsp:sp>
    <dsp:sp modelId="{BCA71E2B-0831-4AA7-B5B8-11DFCA96D196}">
      <dsp:nvSpPr>
        <dsp:cNvPr id="0" name=""/>
        <dsp:cNvSpPr/>
      </dsp:nvSpPr>
      <dsp:spPr>
        <a:xfrm rot="19285714">
          <a:off x="4555371" y="2533998"/>
          <a:ext cx="824228" cy="37105"/>
        </a:xfrm>
        <a:custGeom>
          <a:avLst/>
          <a:gdLst/>
          <a:ahLst/>
          <a:cxnLst/>
          <a:rect l="0" t="0" r="0" b="0"/>
          <a:pathLst>
            <a:path>
              <a:moveTo>
                <a:pt x="0" y="18552"/>
              </a:moveTo>
              <a:lnTo>
                <a:pt x="824228" y="18552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946879" y="2531945"/>
        <a:ext cx="41211" cy="41211"/>
      </dsp:txXfrm>
    </dsp:sp>
    <dsp:sp modelId="{F053E082-0577-402A-BC8B-F11D183DD758}">
      <dsp:nvSpPr>
        <dsp:cNvPr id="0" name=""/>
        <dsp:cNvSpPr/>
      </dsp:nvSpPr>
      <dsp:spPr>
        <a:xfrm>
          <a:off x="5109772" y="956756"/>
          <a:ext cx="1649341" cy="16493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4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развития</a:t>
          </a:r>
        </a:p>
      </dsp:txBody>
      <dsp:txXfrm>
        <a:off x="5351312" y="1198296"/>
        <a:ext cx="1166261" cy="1166261"/>
      </dsp:txXfrm>
    </dsp:sp>
    <dsp:sp modelId="{E6013013-88FF-4331-AC14-321133EC225B}">
      <dsp:nvSpPr>
        <dsp:cNvPr id="0" name=""/>
        <dsp:cNvSpPr/>
      </dsp:nvSpPr>
      <dsp:spPr>
        <a:xfrm rot="771429">
          <a:off x="4794190" y="3580331"/>
          <a:ext cx="824228" cy="37105"/>
        </a:xfrm>
        <a:custGeom>
          <a:avLst/>
          <a:gdLst/>
          <a:ahLst/>
          <a:cxnLst/>
          <a:rect l="0" t="0" r="0" b="0"/>
          <a:pathLst>
            <a:path>
              <a:moveTo>
                <a:pt x="0" y="18552"/>
              </a:moveTo>
              <a:lnTo>
                <a:pt x="824228" y="18552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185698" y="3578278"/>
        <a:ext cx="41211" cy="41211"/>
      </dsp:txXfrm>
    </dsp:sp>
    <dsp:sp modelId="{4F7E9169-D9E1-4482-A4E6-C85A3A51033F}">
      <dsp:nvSpPr>
        <dsp:cNvPr id="0" name=""/>
        <dsp:cNvSpPr/>
      </dsp:nvSpPr>
      <dsp:spPr>
        <a:xfrm>
          <a:off x="5587409" y="3049424"/>
          <a:ext cx="1649341" cy="16493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4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 комфортности</a:t>
          </a:r>
        </a:p>
      </dsp:txBody>
      <dsp:txXfrm>
        <a:off x="5828949" y="3290964"/>
        <a:ext cx="1166261" cy="1166261"/>
      </dsp:txXfrm>
    </dsp:sp>
    <dsp:sp modelId="{28DF2EC4-2339-4504-A9D7-BBA052C03324}">
      <dsp:nvSpPr>
        <dsp:cNvPr id="0" name=""/>
        <dsp:cNvSpPr/>
      </dsp:nvSpPr>
      <dsp:spPr>
        <a:xfrm rot="3857143">
          <a:off x="4125034" y="4419426"/>
          <a:ext cx="824228" cy="37105"/>
        </a:xfrm>
        <a:custGeom>
          <a:avLst/>
          <a:gdLst/>
          <a:ahLst/>
          <a:cxnLst/>
          <a:rect l="0" t="0" r="0" b="0"/>
          <a:pathLst>
            <a:path>
              <a:moveTo>
                <a:pt x="0" y="18552"/>
              </a:moveTo>
              <a:lnTo>
                <a:pt x="824228" y="18552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516543" y="4417373"/>
        <a:ext cx="41211" cy="41211"/>
      </dsp:txXfrm>
    </dsp:sp>
    <dsp:sp modelId="{B85DF687-6FD4-46B3-BFA3-31DFD02C3F35}">
      <dsp:nvSpPr>
        <dsp:cNvPr id="0" name=""/>
        <dsp:cNvSpPr/>
      </dsp:nvSpPr>
      <dsp:spPr>
        <a:xfrm>
          <a:off x="4249099" y="4727612"/>
          <a:ext cx="1649341" cy="16493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4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деятельности</a:t>
          </a:r>
        </a:p>
      </dsp:txBody>
      <dsp:txXfrm>
        <a:off x="4490639" y="4969152"/>
        <a:ext cx="1166261" cy="1166261"/>
      </dsp:txXfrm>
    </dsp:sp>
    <dsp:sp modelId="{D8EC2AB1-AD51-4E18-8E3F-6469ABFA6C2C}">
      <dsp:nvSpPr>
        <dsp:cNvPr id="0" name=""/>
        <dsp:cNvSpPr/>
      </dsp:nvSpPr>
      <dsp:spPr>
        <a:xfrm rot="6942857">
          <a:off x="3051792" y="4419426"/>
          <a:ext cx="824228" cy="37105"/>
        </a:xfrm>
        <a:custGeom>
          <a:avLst/>
          <a:gdLst/>
          <a:ahLst/>
          <a:cxnLst/>
          <a:rect l="0" t="0" r="0" b="0"/>
          <a:pathLst>
            <a:path>
              <a:moveTo>
                <a:pt x="0" y="18552"/>
              </a:moveTo>
              <a:lnTo>
                <a:pt x="824228" y="18552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3443301" y="4417373"/>
        <a:ext cx="41211" cy="41211"/>
      </dsp:txXfrm>
    </dsp:sp>
    <dsp:sp modelId="{8839B76D-CD16-42F4-8573-AC85045CB2B3}">
      <dsp:nvSpPr>
        <dsp:cNvPr id="0" name=""/>
        <dsp:cNvSpPr/>
      </dsp:nvSpPr>
      <dsp:spPr>
        <a:xfrm>
          <a:off x="2102615" y="4727612"/>
          <a:ext cx="1649341" cy="16493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4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 креативности</a:t>
          </a:r>
        </a:p>
      </dsp:txBody>
      <dsp:txXfrm>
        <a:off x="2344155" y="4969152"/>
        <a:ext cx="1166261" cy="1166261"/>
      </dsp:txXfrm>
    </dsp:sp>
    <dsp:sp modelId="{ACEA13C6-91CB-4DAB-8532-94DC84A52A7A}">
      <dsp:nvSpPr>
        <dsp:cNvPr id="0" name=""/>
        <dsp:cNvSpPr/>
      </dsp:nvSpPr>
      <dsp:spPr>
        <a:xfrm rot="10028571">
          <a:off x="2382637" y="3580331"/>
          <a:ext cx="824228" cy="37105"/>
        </a:xfrm>
        <a:custGeom>
          <a:avLst/>
          <a:gdLst/>
          <a:ahLst/>
          <a:cxnLst/>
          <a:rect l="0" t="0" r="0" b="0"/>
          <a:pathLst>
            <a:path>
              <a:moveTo>
                <a:pt x="0" y="18552"/>
              </a:moveTo>
              <a:lnTo>
                <a:pt x="824228" y="18552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2774145" y="3578278"/>
        <a:ext cx="41211" cy="41211"/>
      </dsp:txXfrm>
    </dsp:sp>
    <dsp:sp modelId="{0FC622D8-975B-49B8-8AEA-8878F51CB7CF}">
      <dsp:nvSpPr>
        <dsp:cNvPr id="0" name=""/>
        <dsp:cNvSpPr/>
      </dsp:nvSpPr>
      <dsp:spPr>
        <a:xfrm>
          <a:off x="764304" y="3049424"/>
          <a:ext cx="1649341" cy="16493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4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Переход к сам деят</a:t>
          </a:r>
        </a:p>
      </dsp:txBody>
      <dsp:txXfrm>
        <a:off x="1005844" y="3290964"/>
        <a:ext cx="1166261" cy="1166261"/>
      </dsp:txXfrm>
    </dsp:sp>
    <dsp:sp modelId="{1C6711BE-2030-4E8E-B66D-CA078861FFA5}">
      <dsp:nvSpPr>
        <dsp:cNvPr id="0" name=""/>
        <dsp:cNvSpPr/>
      </dsp:nvSpPr>
      <dsp:spPr>
        <a:xfrm rot="13114286">
          <a:off x="2621456" y="2533998"/>
          <a:ext cx="824228" cy="37105"/>
        </a:xfrm>
        <a:custGeom>
          <a:avLst/>
          <a:gdLst/>
          <a:ahLst/>
          <a:cxnLst/>
          <a:rect l="0" t="0" r="0" b="0"/>
          <a:pathLst>
            <a:path>
              <a:moveTo>
                <a:pt x="0" y="18552"/>
              </a:moveTo>
              <a:lnTo>
                <a:pt x="824228" y="18552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3012964" y="2531945"/>
        <a:ext cx="41211" cy="41211"/>
      </dsp:txXfrm>
    </dsp:sp>
    <dsp:sp modelId="{A3F3FBEE-A319-4CA2-BF85-98AD63844D65}">
      <dsp:nvSpPr>
        <dsp:cNvPr id="0" name=""/>
        <dsp:cNvSpPr/>
      </dsp:nvSpPr>
      <dsp:spPr>
        <a:xfrm>
          <a:off x="1241941" y="956756"/>
          <a:ext cx="1649341" cy="16493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4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Мини-макса</a:t>
          </a:r>
        </a:p>
      </dsp:txBody>
      <dsp:txXfrm>
        <a:off x="1483481" y="1198296"/>
        <a:ext cx="1166261" cy="11662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17E527-3CE3-4B31-9DB6-51F9D31F2AC9}" type="datetimeFigureOut">
              <a:rPr lang="ru-RU" smtClean="0"/>
              <a:t>24.12.2013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EA10DA-648C-4A92-93F1-7FCC91C5EF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9360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EA10DA-648C-4A92-93F1-7FCC91C5EFD0}" type="slidenum">
              <a:rPr lang="ru-RU" smtClean="0"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4CCB16D3-31F7-4AE2-B139-C6A4092EC98F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8C9BB4B-EE88-4451-AC49-2C142006CA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CB16D3-31F7-4AE2-B139-C6A4092EC98F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C9BB4B-EE88-4451-AC49-2C142006CA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CB16D3-31F7-4AE2-B139-C6A4092EC98F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C9BB4B-EE88-4451-AC49-2C142006CA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CB16D3-31F7-4AE2-B139-C6A4092EC98F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C9BB4B-EE88-4451-AC49-2C142006CA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4CCB16D3-31F7-4AE2-B139-C6A4092EC98F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8C9BB4B-EE88-4451-AC49-2C142006CA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CB16D3-31F7-4AE2-B139-C6A4092EC98F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8C9BB4B-EE88-4451-AC49-2C142006CA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CB16D3-31F7-4AE2-B139-C6A4092EC98F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8C9BB4B-EE88-4451-AC49-2C142006CA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CB16D3-31F7-4AE2-B139-C6A4092EC98F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C9BB4B-EE88-4451-AC49-2C142006CA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CB16D3-31F7-4AE2-B139-C6A4092EC98F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C9BB4B-EE88-4451-AC49-2C142006CA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4CCB16D3-31F7-4AE2-B139-C6A4092EC98F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8C9BB4B-EE88-4451-AC49-2C142006CA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4CCB16D3-31F7-4AE2-B139-C6A4092EC98F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8C9BB4B-EE88-4451-AC49-2C142006CA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4CCB16D3-31F7-4AE2-B139-C6A4092EC98F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68C9BB4B-EE88-4451-AC49-2C142006CA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Воспитание бережного отношения к здоровью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772400" cy="1752600"/>
          </a:xfrm>
        </p:spPr>
        <p:txBody>
          <a:bodyPr>
            <a:normAutofit/>
          </a:bodyPr>
          <a:lstStyle/>
          <a:p>
            <a:r>
              <a:rPr lang="ru-RU" dirty="0" err="1" smtClean="0"/>
              <a:t>Калеева</a:t>
            </a:r>
            <a:r>
              <a:rPr lang="ru-RU" dirty="0" smtClean="0"/>
              <a:t> О.В., учитель начальных классов </a:t>
            </a:r>
            <a:r>
              <a:rPr lang="ru-RU" dirty="0" smtClean="0"/>
              <a:t>МБОУ </a:t>
            </a:r>
            <a:r>
              <a:rPr lang="ru-RU" dirty="0" smtClean="0"/>
              <a:t>СОШ № 113 </a:t>
            </a:r>
            <a:r>
              <a:rPr lang="ru-RU" dirty="0" err="1" smtClean="0"/>
              <a:t>Демского</a:t>
            </a:r>
            <a:r>
              <a:rPr lang="ru-RU" dirty="0" smtClean="0"/>
              <a:t> района городского округа город Уфа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07223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     5. Проведение профилактической работы по предупреждению несчастных случаев, по развитию умений и навыков в экстремальных ситуациях;                                                                        6. Организация активных форм развития и сохранения здоровья детей (соревнования, экскурсии, походы, спортивные игры);                                                                                           7. Тесное сотрудничество с учителем физической культуры, привлечение его к тематическим консультациям для детей и родителей по проблеме сохранения и укрепления здоровья;                                                                                                           8. Сотрудничество с внешкольными учреждениями по предупреждению детского нездоровья.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>Диагностические исследования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214283" y="1600200"/>
          <a:ext cx="8501121" cy="46193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1967"/>
                <a:gridCol w="1545659"/>
                <a:gridCol w="1202179"/>
                <a:gridCol w="1373918"/>
                <a:gridCol w="1717398"/>
              </a:tblGrid>
              <a:tr h="1184267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Виды недомоганий ребенка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всегда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часто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иногда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никогда</a:t>
                      </a:r>
                      <a:endParaRPr lang="ru-RU" sz="2400" dirty="0"/>
                    </a:p>
                  </a:txBody>
                  <a:tcPr/>
                </a:tc>
              </a:tr>
              <a:tr h="686123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Сонливое состояние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86123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Раздражительность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86123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Головные боли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86123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Боли в желудке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86123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Головокружение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9916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Таблица при подготовке психолого-педагогических консилиумов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" y="2928934"/>
          <a:ext cx="9072593" cy="285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1232"/>
                <a:gridCol w="2676453"/>
                <a:gridCol w="2714644"/>
                <a:gridCol w="2000264"/>
              </a:tblGrid>
              <a:tr h="285752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Ф.И.О.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Заболевание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Рекомендации учителю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Правила взаимодействия с учащимися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>
          <a:xfrm>
            <a:off x="611188" y="214290"/>
            <a:ext cx="4389440" cy="588966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Выводы</a:t>
            </a:r>
          </a:p>
        </p:txBody>
      </p:sp>
      <p:sp>
        <p:nvSpPr>
          <p:cNvPr id="3" name="Rectangle 12"/>
          <p:cNvSpPr txBox="1">
            <a:spLocks noChangeArrowheads="1"/>
          </p:cNvSpPr>
          <p:nvPr/>
        </p:nvSpPr>
        <p:spPr>
          <a:xfrm>
            <a:off x="179388" y="1000108"/>
            <a:ext cx="7210425" cy="4857784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Правильная организация обучения, создание условий и целостной системы мер, направленных на сохранение и укрепление здоровья детей позволяет:                                     -предотвратить перегрузки и утомление у школьников,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-уменьшить число заболеваний, и как результат, число пропусков по болезням,                                                     - воспитывать бережное отношение к своему здоровью.</a:t>
            </a:r>
          </a:p>
        </p:txBody>
      </p:sp>
      <p:pic>
        <p:nvPicPr>
          <p:cNvPr id="4" name="Picture 14" descr="j0300520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659563" y="4243368"/>
            <a:ext cx="2484437" cy="2324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500230" y="0"/>
            <a:ext cx="9644066" cy="3714752"/>
          </a:xfrm>
        </p:spPr>
        <p:txBody>
          <a:bodyPr>
            <a:noAutofit/>
          </a:bodyPr>
          <a:lstStyle/>
          <a:p>
            <a:r>
              <a:rPr lang="ru-RU" sz="4400" dirty="0" smtClean="0"/>
              <a:t>Благодарю за внимание</a:t>
            </a:r>
            <a:br>
              <a:rPr lang="ru-RU" sz="4400" dirty="0" smtClean="0"/>
            </a:br>
            <a:endParaRPr lang="ru-RU" sz="4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92100"/>
            <a:ext cx="8229600" cy="13843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1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Актуальность проблемы</a:t>
            </a:r>
            <a:endParaRPr kumimoji="0" lang="ru-RU" sz="4100" b="1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905000"/>
            <a:ext cx="8229600" cy="4114800"/>
          </a:xfrm>
          <a:prstGeom prst="rect">
            <a:avLst/>
          </a:prstGeom>
        </p:spPr>
        <p:txBody>
          <a:bodyPr/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ru-RU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Стойкая тенденция к ухудшению показателей здоровья детей школьного возраста .                                 Сокращение числа здоровых детей.</a:t>
            </a:r>
            <a:endParaRPr kumimoji="0" lang="ru-RU" sz="3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500034" y="0"/>
            <a:ext cx="7989887" cy="155733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Пагубное влияние педагогических факторов на здоровье школьников :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11188" y="1557338"/>
            <a:ext cx="8281987" cy="5111750"/>
          </a:xfrm>
          <a:prstGeom prst="rect">
            <a:avLst/>
          </a:prstGeom>
          <a:noFill/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стрессовая педагогическая тактика                                   -интенсификация учебного процесса                              - несоответствие методик и технологий обучения возрастным особенностям детей                                           -нерациональная организация учебной деятельности                                                                      -недостаточное использование возможностей физического воспитания для охраны и укрепления здоровья школьников                                                            -отсутствие системы работы по формированию ценности здоровья и здорового образа жизни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8"/>
          <p:cNvSpPr txBox="1">
            <a:spLocks noChangeArrowheads="1"/>
          </p:cNvSpPr>
          <p:nvPr/>
        </p:nvSpPr>
        <p:spPr>
          <a:xfrm>
            <a:off x="914400" y="214290"/>
            <a:ext cx="8229600" cy="13843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Здоровьесберегающее обучение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31"/>
          <p:cNvSpPr txBox="1">
            <a:spLocks noChangeArrowheads="1"/>
          </p:cNvSpPr>
          <p:nvPr/>
        </p:nvSpPr>
        <p:spPr>
          <a:xfrm>
            <a:off x="395288" y="1412875"/>
            <a:ext cx="8229600" cy="2179638"/>
          </a:xfrm>
          <a:prstGeom prst="rect">
            <a:avLst/>
          </a:prstGeom>
        </p:spPr>
        <p:txBody>
          <a:bodyPr/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ru-RU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Цель-создание условий для укрепления и развития психического и физического здоровья учащихся, воспитание бережного отношения к своему здоровью.                                                         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68313" y="333375"/>
            <a:ext cx="8229600" cy="83343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Шаги к здоровью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0" y="1142984"/>
            <a:ext cx="8686800" cy="5443537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2001 г.- мониторинг показателей здоровья и успеваемости учащихся                                                                                                            2002 г. – приоритетным направлением в работе педагогического коллектива МОУ СОШ №113 выбрано создание условий для внедрения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здоровьесберегающих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технологий                                                                                                                    2003 г. – педагогический коллектив прошел курсовую подготовку по внедрению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здоровьесберегающих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технологий в учебно-воспитательный процесс                                                          2004 – 2005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уч.г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– открытие спортивных классов, кабинета психолого-логопедической службы, переход на учебные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программы </a:t>
            </a:r>
            <a:r>
              <a:rPr kumimoji="0" lang="ru-RU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здоровьесберегающей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направленности;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        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428596" y="0"/>
          <a:ext cx="8001056" cy="6402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      </a:t>
            </a:r>
          </a:p>
          <a:p>
            <a:pPr>
              <a:buNone/>
            </a:pPr>
            <a:r>
              <a:rPr lang="ru-RU" sz="2400" dirty="0" smtClean="0"/>
              <a:t>   </a:t>
            </a:r>
          </a:p>
          <a:p>
            <a:pPr>
              <a:buNone/>
            </a:pPr>
            <a:r>
              <a:rPr lang="ru-RU" sz="2400" dirty="0"/>
              <a:t> </a:t>
            </a:r>
            <a:r>
              <a:rPr lang="ru-RU" sz="2400" dirty="0" smtClean="0"/>
              <a:t>       2005-2006 </a:t>
            </a:r>
            <a:r>
              <a:rPr lang="ru-RU" sz="2400" dirty="0" err="1" smtClean="0"/>
              <a:t>уч.г</a:t>
            </a:r>
            <a:r>
              <a:rPr lang="ru-RU" sz="2400" dirty="0" smtClean="0"/>
              <a:t>. – начал работу физиотерапевтический кабинет, оснащенный современным медицинским оборудованием;                                                                                                          2006-2007 </a:t>
            </a:r>
            <a:r>
              <a:rPr lang="ru-RU" sz="2400" dirty="0" err="1" smtClean="0"/>
              <a:t>уч.г</a:t>
            </a:r>
            <a:r>
              <a:rPr lang="ru-RU" sz="2400" dirty="0" smtClean="0"/>
              <a:t>.- сотрудничество с НШДС № 3,открытие классов коррекции зрения;</a:t>
            </a:r>
            <a:endParaRPr lang="ru-RU" sz="2400" dirty="0"/>
          </a:p>
          <a:p>
            <a:pPr>
              <a:buNone/>
            </a:pPr>
            <a:r>
              <a:rPr lang="ru-RU" sz="2400" dirty="0"/>
              <a:t> </a:t>
            </a:r>
            <a:r>
              <a:rPr lang="ru-RU" sz="2400" dirty="0" smtClean="0"/>
              <a:t>     2007-2008 </a:t>
            </a:r>
            <a:r>
              <a:rPr lang="ru-RU" sz="2400" dirty="0" err="1" smtClean="0"/>
              <a:t>уч</a:t>
            </a:r>
            <a:r>
              <a:rPr lang="ru-RU" sz="2400" dirty="0" smtClean="0"/>
              <a:t>. г. – работа по оздоровлению детей в тесном сотрудничестве  с ЦПМСС, детским реабилитационным центром, спортивной школой олимпийского резерва, ДЭБЦ</a:t>
            </a:r>
            <a:r>
              <a:rPr lang="ru-RU" sz="2400" smtClean="0"/>
              <a:t>;                                                                                                             2008-2013 </a:t>
            </a:r>
            <a:r>
              <a:rPr lang="ru-RU" sz="2400" dirty="0" err="1" smtClean="0"/>
              <a:t>уч.г</a:t>
            </a:r>
            <a:r>
              <a:rPr lang="ru-RU" sz="2400" dirty="0" smtClean="0"/>
              <a:t>. – открытие спортивной площадки на территории школы, закаливание детей, </a:t>
            </a:r>
            <a:r>
              <a:rPr lang="ru-RU" sz="2400" dirty="0" err="1" smtClean="0"/>
              <a:t>оздоравливание</a:t>
            </a:r>
            <a:r>
              <a:rPr lang="ru-RU" sz="2400" dirty="0" smtClean="0"/>
              <a:t> кислородными  коктейлями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/>
              <a:t>    		                  </a:t>
            </a:r>
            <a:br>
              <a:rPr lang="ru-RU" sz="4000" dirty="0" smtClean="0"/>
            </a:br>
            <a:r>
              <a:rPr lang="ru-RU" sz="4000" dirty="0" smtClean="0"/>
              <a:t>Зависимость качества обучения от количества простудных заболеваний </a:t>
            </a:r>
            <a:endParaRPr lang="ru-RU" sz="4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Функции классного руководителя начальных классов в реализации программы «Здоровье»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1. Изучение физического и психологического здоровья учащихся класса и разработка программ коррекции здоровья детей;                                                           2. Изучение различных методик диагностики перегрузки учащихся и их влияние на здоровье;                                      3. Подготовка диагностических материалов по проблеме для обсуждения на педагогических консилиумах и административных советах;                     4. Проведение просветительской работы среди учащихся в области личной гигиены, вредных привычек;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178</TotalTime>
  <Words>511</Words>
  <Application>Microsoft Office PowerPoint</Application>
  <PresentationFormat>Экран (4:3)</PresentationFormat>
  <Paragraphs>47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Литейная</vt:lpstr>
      <vt:lpstr>Воспитание бережного отношения к здоровью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                 Зависимость качества обучения от количества простудных заболеваний </vt:lpstr>
      <vt:lpstr>Функции классного руководителя начальных классов в реализации программы «Здоровье»</vt:lpstr>
      <vt:lpstr>Презентация PowerPoint</vt:lpstr>
      <vt:lpstr>Диагностические исследования</vt:lpstr>
      <vt:lpstr>Таблица при подготовке психолого-педагогических консилиумов</vt:lpstr>
      <vt:lpstr>Презентация PowerPoint</vt:lpstr>
      <vt:lpstr>Благодарю за внимание </vt:lpstr>
    </vt:vector>
  </TitlesOfParts>
  <Company>Deftones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Воспитание бережного отношения к здоровью</dc:title>
  <dc:creator>VIENNA XP</dc:creator>
  <cp:lastModifiedBy>Ольга</cp:lastModifiedBy>
  <cp:revision>35</cp:revision>
  <dcterms:created xsi:type="dcterms:W3CDTF">2009-05-14T06:57:16Z</dcterms:created>
  <dcterms:modified xsi:type="dcterms:W3CDTF">2013-12-24T16:27:59Z</dcterms:modified>
</cp:coreProperties>
</file>