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1" r:id="rId7"/>
    <p:sldId id="260" r:id="rId8"/>
    <p:sldId id="268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8" d="100"/>
          <a:sy n="78" d="100"/>
        </p:scale>
        <p:origin x="-9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6FBC9-BC43-442E-B000-7D9C4A6DC0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F818D9-F744-4728-8BBB-2FEE2495604A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ru-RU" dirty="0" smtClean="0"/>
            <a:t>любовь</a:t>
          </a:r>
          <a:endParaRPr lang="ru-RU" dirty="0"/>
        </a:p>
      </dgm:t>
    </dgm:pt>
    <dgm:pt modelId="{3F8CF266-68CA-40AF-B38A-A03F55216E0F}" type="parTrans" cxnId="{90132086-65F0-47FD-B82A-DEE80F959142}">
      <dgm:prSet/>
      <dgm:spPr/>
      <dgm:t>
        <a:bodyPr/>
        <a:lstStyle/>
        <a:p>
          <a:endParaRPr lang="ru-RU"/>
        </a:p>
      </dgm:t>
    </dgm:pt>
    <dgm:pt modelId="{DA515797-C7DB-481E-8C26-72DB38779D1B}" type="sibTrans" cxnId="{90132086-65F0-47FD-B82A-DEE80F959142}">
      <dgm:prSet/>
      <dgm:spPr/>
      <dgm:t>
        <a:bodyPr/>
        <a:lstStyle/>
        <a:p>
          <a:endParaRPr lang="ru-RU"/>
        </a:p>
      </dgm:t>
    </dgm:pt>
    <dgm:pt modelId="{99C0F613-0A5C-4111-9674-3D0226262BAA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умиления</a:t>
          </a:r>
          <a:endParaRPr lang="ru-RU" dirty="0"/>
        </a:p>
      </dgm:t>
    </dgm:pt>
    <dgm:pt modelId="{32FED61C-4EBB-417B-95DB-4A701CABF16E}" type="parTrans" cxnId="{FD92166D-FF4D-4B1F-86DC-C2A89D336E20}">
      <dgm:prSet/>
      <dgm:spPr/>
      <dgm:t>
        <a:bodyPr/>
        <a:lstStyle/>
        <a:p>
          <a:endParaRPr lang="ru-RU"/>
        </a:p>
      </dgm:t>
    </dgm:pt>
    <dgm:pt modelId="{EDE41F57-948C-48BC-8057-9CF4EAD51169}" type="sibTrans" cxnId="{FD92166D-FF4D-4B1F-86DC-C2A89D336E20}">
      <dgm:prSet/>
      <dgm:spPr/>
      <dgm:t>
        <a:bodyPr/>
        <a:lstStyle/>
        <a:p>
          <a:endParaRPr lang="ru-RU"/>
        </a:p>
      </dgm:t>
    </dgm:pt>
    <dgm:pt modelId="{6865921D-A2C2-4BF3-85D8-968612E8D884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деспотичная</a:t>
          </a:r>
          <a:endParaRPr lang="ru-RU" dirty="0"/>
        </a:p>
      </dgm:t>
    </dgm:pt>
    <dgm:pt modelId="{0B1FEB4F-50B4-43C8-8752-6B7ABC595D56}" type="parTrans" cxnId="{B0E3AE24-5970-47C3-8921-AD1180706DF9}">
      <dgm:prSet/>
      <dgm:spPr/>
      <dgm:t>
        <a:bodyPr/>
        <a:lstStyle/>
        <a:p>
          <a:endParaRPr lang="ru-RU"/>
        </a:p>
      </dgm:t>
    </dgm:pt>
    <dgm:pt modelId="{8D7F4C4A-B26C-4EE3-AD56-FA497DD72496}" type="sibTrans" cxnId="{B0E3AE24-5970-47C3-8921-AD1180706DF9}">
      <dgm:prSet/>
      <dgm:spPr/>
      <dgm:t>
        <a:bodyPr/>
        <a:lstStyle/>
        <a:p>
          <a:endParaRPr lang="ru-RU"/>
        </a:p>
      </dgm:t>
    </dgm:pt>
    <dgm:pt modelId="{2186BA03-EDA5-437A-A0BC-B554B3E372B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ru-RU" dirty="0" smtClean="0"/>
            <a:t>откупа</a:t>
          </a:r>
          <a:endParaRPr lang="ru-RU" dirty="0"/>
        </a:p>
      </dgm:t>
    </dgm:pt>
    <dgm:pt modelId="{8C450C59-1FA9-49B2-8932-2936B6ED2808}" type="parTrans" cxnId="{061B89A4-76E0-4F6E-8137-220C2E7C0202}">
      <dgm:prSet/>
      <dgm:spPr/>
      <dgm:t>
        <a:bodyPr/>
        <a:lstStyle/>
        <a:p>
          <a:endParaRPr lang="ru-RU"/>
        </a:p>
      </dgm:t>
    </dgm:pt>
    <dgm:pt modelId="{0B37F03A-222D-4DF4-88AA-2DC1E4D34196}" type="sibTrans" cxnId="{061B89A4-76E0-4F6E-8137-220C2E7C0202}">
      <dgm:prSet/>
      <dgm:spPr/>
      <dgm:t>
        <a:bodyPr/>
        <a:lstStyle/>
        <a:p>
          <a:endParaRPr lang="ru-RU"/>
        </a:p>
      </dgm:t>
    </dgm:pt>
    <dgm:pt modelId="{78CBEB23-DED3-42C0-9B07-46ACFB8351DF}" type="pres">
      <dgm:prSet presAssocID="{4BE6FBC9-BC43-442E-B000-7D9C4A6DC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D82461-237E-493E-919B-114D53F33E33}" type="pres">
      <dgm:prSet presAssocID="{27F818D9-F744-4728-8BBB-2FEE2495604A}" presName="hierRoot1" presStyleCnt="0">
        <dgm:presLayoutVars>
          <dgm:hierBranch val="init"/>
        </dgm:presLayoutVars>
      </dgm:prSet>
      <dgm:spPr/>
    </dgm:pt>
    <dgm:pt modelId="{29E5F951-F49E-495F-8153-29163CEFCC0B}" type="pres">
      <dgm:prSet presAssocID="{27F818D9-F744-4728-8BBB-2FEE2495604A}" presName="rootComposite1" presStyleCnt="0"/>
      <dgm:spPr/>
    </dgm:pt>
    <dgm:pt modelId="{28529151-5645-470B-9877-782B76BE6B37}" type="pres">
      <dgm:prSet presAssocID="{27F818D9-F744-4728-8BBB-2FEE2495604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19E171-3874-4A73-AF2E-9C161DF67A4C}" type="pres">
      <dgm:prSet presAssocID="{27F818D9-F744-4728-8BBB-2FEE2495604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52370C-201E-48C2-8506-EB68962AAE9F}" type="pres">
      <dgm:prSet presAssocID="{27F818D9-F744-4728-8BBB-2FEE2495604A}" presName="hierChild2" presStyleCnt="0"/>
      <dgm:spPr/>
    </dgm:pt>
    <dgm:pt modelId="{E9C33EA7-ECE9-4C5B-BC7B-91AE6DF7CDE9}" type="pres">
      <dgm:prSet presAssocID="{32FED61C-4EBB-417B-95DB-4A701CABF1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6E133AB-0116-43F0-8EFB-D48ED8B61218}" type="pres">
      <dgm:prSet presAssocID="{99C0F613-0A5C-4111-9674-3D0226262BAA}" presName="hierRoot2" presStyleCnt="0">
        <dgm:presLayoutVars>
          <dgm:hierBranch val="init"/>
        </dgm:presLayoutVars>
      </dgm:prSet>
      <dgm:spPr/>
    </dgm:pt>
    <dgm:pt modelId="{237DDA5C-AE46-4669-B239-0DA5B57C9994}" type="pres">
      <dgm:prSet presAssocID="{99C0F613-0A5C-4111-9674-3D0226262BAA}" presName="rootComposite" presStyleCnt="0"/>
      <dgm:spPr/>
    </dgm:pt>
    <dgm:pt modelId="{09A409A4-0F75-4686-BB96-C35CED25631A}" type="pres">
      <dgm:prSet presAssocID="{99C0F613-0A5C-4111-9674-3D0226262BA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5DD3C6-5204-43BF-8249-85E0BB9E8C6A}" type="pres">
      <dgm:prSet presAssocID="{99C0F613-0A5C-4111-9674-3D0226262BAA}" presName="rootConnector" presStyleLbl="node2" presStyleIdx="0" presStyleCnt="3"/>
      <dgm:spPr/>
      <dgm:t>
        <a:bodyPr/>
        <a:lstStyle/>
        <a:p>
          <a:endParaRPr lang="ru-RU"/>
        </a:p>
      </dgm:t>
    </dgm:pt>
    <dgm:pt modelId="{D3402196-3500-4E1D-8641-14665D7DDD29}" type="pres">
      <dgm:prSet presAssocID="{99C0F613-0A5C-4111-9674-3D0226262BAA}" presName="hierChild4" presStyleCnt="0"/>
      <dgm:spPr/>
    </dgm:pt>
    <dgm:pt modelId="{25A6A655-7CB6-4366-A68B-03AED1DC7CED}" type="pres">
      <dgm:prSet presAssocID="{99C0F613-0A5C-4111-9674-3D0226262BAA}" presName="hierChild5" presStyleCnt="0"/>
      <dgm:spPr/>
    </dgm:pt>
    <dgm:pt modelId="{3B3F2D77-37E6-4532-9630-95808AE8FCF0}" type="pres">
      <dgm:prSet presAssocID="{0B1FEB4F-50B4-43C8-8752-6B7ABC595D5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29C6C80-4343-4107-931A-E7274B3A0505}" type="pres">
      <dgm:prSet presAssocID="{6865921D-A2C2-4BF3-85D8-968612E8D884}" presName="hierRoot2" presStyleCnt="0">
        <dgm:presLayoutVars>
          <dgm:hierBranch val="init"/>
        </dgm:presLayoutVars>
      </dgm:prSet>
      <dgm:spPr/>
    </dgm:pt>
    <dgm:pt modelId="{9F34E908-0594-4C55-BC64-C6818FE7EDD0}" type="pres">
      <dgm:prSet presAssocID="{6865921D-A2C2-4BF3-85D8-968612E8D884}" presName="rootComposite" presStyleCnt="0"/>
      <dgm:spPr/>
    </dgm:pt>
    <dgm:pt modelId="{1654AAA6-9BD1-4B82-A0C2-9F390A173C18}" type="pres">
      <dgm:prSet presAssocID="{6865921D-A2C2-4BF3-85D8-968612E8D88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A2766-9A1C-42AD-A427-1B6DC9D2AB71}" type="pres">
      <dgm:prSet presAssocID="{6865921D-A2C2-4BF3-85D8-968612E8D884}" presName="rootConnector" presStyleLbl="node2" presStyleIdx="1" presStyleCnt="3"/>
      <dgm:spPr/>
      <dgm:t>
        <a:bodyPr/>
        <a:lstStyle/>
        <a:p>
          <a:endParaRPr lang="ru-RU"/>
        </a:p>
      </dgm:t>
    </dgm:pt>
    <dgm:pt modelId="{EAF41365-7212-414D-947E-1B6E162F2423}" type="pres">
      <dgm:prSet presAssocID="{6865921D-A2C2-4BF3-85D8-968612E8D884}" presName="hierChild4" presStyleCnt="0"/>
      <dgm:spPr/>
    </dgm:pt>
    <dgm:pt modelId="{F0478401-0EE7-43B9-97A1-5BB8FC6E390C}" type="pres">
      <dgm:prSet presAssocID="{6865921D-A2C2-4BF3-85D8-968612E8D884}" presName="hierChild5" presStyleCnt="0"/>
      <dgm:spPr/>
    </dgm:pt>
    <dgm:pt modelId="{92D19144-A91B-4E6A-BAB3-0B1367460ABB}" type="pres">
      <dgm:prSet presAssocID="{8C450C59-1FA9-49B2-8932-2936B6ED280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AEF0084-E2F2-494D-9A7A-73CC4FA98853}" type="pres">
      <dgm:prSet presAssocID="{2186BA03-EDA5-437A-A0BC-B554B3E372B2}" presName="hierRoot2" presStyleCnt="0">
        <dgm:presLayoutVars>
          <dgm:hierBranch val="init"/>
        </dgm:presLayoutVars>
      </dgm:prSet>
      <dgm:spPr/>
    </dgm:pt>
    <dgm:pt modelId="{50096A57-C7D0-4A37-B2F8-EA11B97787BD}" type="pres">
      <dgm:prSet presAssocID="{2186BA03-EDA5-437A-A0BC-B554B3E372B2}" presName="rootComposite" presStyleCnt="0"/>
      <dgm:spPr/>
    </dgm:pt>
    <dgm:pt modelId="{2B52AA47-C0BB-4C7A-B1F4-F39E96556D5D}" type="pres">
      <dgm:prSet presAssocID="{2186BA03-EDA5-437A-A0BC-B554B3E372B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B40743-B903-42D0-9CF0-789400F5C0FB}" type="pres">
      <dgm:prSet presAssocID="{2186BA03-EDA5-437A-A0BC-B554B3E372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1B18DA4C-963B-471F-8BBF-A24A456198B5}" type="pres">
      <dgm:prSet presAssocID="{2186BA03-EDA5-437A-A0BC-B554B3E372B2}" presName="hierChild4" presStyleCnt="0"/>
      <dgm:spPr/>
    </dgm:pt>
    <dgm:pt modelId="{5D95C69E-05B2-4375-B0A8-5139B41F2157}" type="pres">
      <dgm:prSet presAssocID="{2186BA03-EDA5-437A-A0BC-B554B3E372B2}" presName="hierChild5" presStyleCnt="0"/>
      <dgm:spPr/>
    </dgm:pt>
    <dgm:pt modelId="{6F48D562-4CCA-4614-BFB0-0D3F682F3D3B}" type="pres">
      <dgm:prSet presAssocID="{27F818D9-F744-4728-8BBB-2FEE2495604A}" presName="hierChild3" presStyleCnt="0"/>
      <dgm:spPr/>
    </dgm:pt>
  </dgm:ptLst>
  <dgm:cxnLst>
    <dgm:cxn modelId="{29366F35-A92D-47CF-9642-4C849A7C931A}" type="presOf" srcId="{6865921D-A2C2-4BF3-85D8-968612E8D884}" destId="{DBFA2766-9A1C-42AD-A427-1B6DC9D2AB71}" srcOrd="1" destOrd="0" presId="urn:microsoft.com/office/officeart/2005/8/layout/orgChart1"/>
    <dgm:cxn modelId="{066DAE8E-C335-4CD2-A088-97D4AD5F8561}" type="presOf" srcId="{27F818D9-F744-4728-8BBB-2FEE2495604A}" destId="{2719E171-3874-4A73-AF2E-9C161DF67A4C}" srcOrd="1" destOrd="0" presId="urn:microsoft.com/office/officeart/2005/8/layout/orgChart1"/>
    <dgm:cxn modelId="{AF4E4A90-41CA-44C0-ADAC-4CDC025EADB8}" type="presOf" srcId="{27F818D9-F744-4728-8BBB-2FEE2495604A}" destId="{28529151-5645-470B-9877-782B76BE6B37}" srcOrd="0" destOrd="0" presId="urn:microsoft.com/office/officeart/2005/8/layout/orgChart1"/>
    <dgm:cxn modelId="{6C9C575E-57FD-410E-A25E-9C2D6F08AAF3}" type="presOf" srcId="{99C0F613-0A5C-4111-9674-3D0226262BAA}" destId="{09A409A4-0F75-4686-BB96-C35CED25631A}" srcOrd="0" destOrd="0" presId="urn:microsoft.com/office/officeart/2005/8/layout/orgChart1"/>
    <dgm:cxn modelId="{266760E9-FA98-48A7-9A0F-F4BB9369017D}" type="presOf" srcId="{4BE6FBC9-BC43-442E-B000-7D9C4A6DC074}" destId="{78CBEB23-DED3-42C0-9B07-46ACFB8351DF}" srcOrd="0" destOrd="0" presId="urn:microsoft.com/office/officeart/2005/8/layout/orgChart1"/>
    <dgm:cxn modelId="{96937ADB-B7AF-4CCD-8E15-7CA016D7ECA6}" type="presOf" srcId="{0B1FEB4F-50B4-43C8-8752-6B7ABC595D56}" destId="{3B3F2D77-37E6-4532-9630-95808AE8FCF0}" srcOrd="0" destOrd="0" presId="urn:microsoft.com/office/officeart/2005/8/layout/orgChart1"/>
    <dgm:cxn modelId="{440F0738-A382-4456-8D51-4BC18EAF5C3E}" type="presOf" srcId="{2186BA03-EDA5-437A-A0BC-B554B3E372B2}" destId="{70B40743-B903-42D0-9CF0-789400F5C0FB}" srcOrd="1" destOrd="0" presId="urn:microsoft.com/office/officeart/2005/8/layout/orgChart1"/>
    <dgm:cxn modelId="{70EABDF0-2009-4E1B-A085-D62C5EFDDCFD}" type="presOf" srcId="{99C0F613-0A5C-4111-9674-3D0226262BAA}" destId="{1D5DD3C6-5204-43BF-8249-85E0BB9E8C6A}" srcOrd="1" destOrd="0" presId="urn:microsoft.com/office/officeart/2005/8/layout/orgChart1"/>
    <dgm:cxn modelId="{BCEE5A6D-A411-4501-A534-E3002EE86280}" type="presOf" srcId="{32FED61C-4EBB-417B-95DB-4A701CABF16E}" destId="{E9C33EA7-ECE9-4C5B-BC7B-91AE6DF7CDE9}" srcOrd="0" destOrd="0" presId="urn:microsoft.com/office/officeart/2005/8/layout/orgChart1"/>
    <dgm:cxn modelId="{B4E02F92-05D9-4AAA-9BA6-3B2E74D11485}" type="presOf" srcId="{2186BA03-EDA5-437A-A0BC-B554B3E372B2}" destId="{2B52AA47-C0BB-4C7A-B1F4-F39E96556D5D}" srcOrd="0" destOrd="0" presId="urn:microsoft.com/office/officeart/2005/8/layout/orgChart1"/>
    <dgm:cxn modelId="{061B89A4-76E0-4F6E-8137-220C2E7C0202}" srcId="{27F818D9-F744-4728-8BBB-2FEE2495604A}" destId="{2186BA03-EDA5-437A-A0BC-B554B3E372B2}" srcOrd="2" destOrd="0" parTransId="{8C450C59-1FA9-49B2-8932-2936B6ED2808}" sibTransId="{0B37F03A-222D-4DF4-88AA-2DC1E4D34196}"/>
    <dgm:cxn modelId="{90132086-65F0-47FD-B82A-DEE80F959142}" srcId="{4BE6FBC9-BC43-442E-B000-7D9C4A6DC074}" destId="{27F818D9-F744-4728-8BBB-2FEE2495604A}" srcOrd="0" destOrd="0" parTransId="{3F8CF266-68CA-40AF-B38A-A03F55216E0F}" sibTransId="{DA515797-C7DB-481E-8C26-72DB38779D1B}"/>
    <dgm:cxn modelId="{B0E3AE24-5970-47C3-8921-AD1180706DF9}" srcId="{27F818D9-F744-4728-8BBB-2FEE2495604A}" destId="{6865921D-A2C2-4BF3-85D8-968612E8D884}" srcOrd="1" destOrd="0" parTransId="{0B1FEB4F-50B4-43C8-8752-6B7ABC595D56}" sibTransId="{8D7F4C4A-B26C-4EE3-AD56-FA497DD72496}"/>
    <dgm:cxn modelId="{72CDF3A4-E654-48B9-B828-430A668F9936}" type="presOf" srcId="{8C450C59-1FA9-49B2-8932-2936B6ED2808}" destId="{92D19144-A91B-4E6A-BAB3-0B1367460ABB}" srcOrd="0" destOrd="0" presId="urn:microsoft.com/office/officeart/2005/8/layout/orgChart1"/>
    <dgm:cxn modelId="{FD92166D-FF4D-4B1F-86DC-C2A89D336E20}" srcId="{27F818D9-F744-4728-8BBB-2FEE2495604A}" destId="{99C0F613-0A5C-4111-9674-3D0226262BAA}" srcOrd="0" destOrd="0" parTransId="{32FED61C-4EBB-417B-95DB-4A701CABF16E}" sibTransId="{EDE41F57-948C-48BC-8057-9CF4EAD51169}"/>
    <dgm:cxn modelId="{F2E79FD7-9FA2-4C0C-A07D-2218827B5ED9}" type="presOf" srcId="{6865921D-A2C2-4BF3-85D8-968612E8D884}" destId="{1654AAA6-9BD1-4B82-A0C2-9F390A173C18}" srcOrd="0" destOrd="0" presId="urn:microsoft.com/office/officeart/2005/8/layout/orgChart1"/>
    <dgm:cxn modelId="{76B4F1A5-F926-41EC-AF7B-D8F56EEB96BD}" type="presParOf" srcId="{78CBEB23-DED3-42C0-9B07-46ACFB8351DF}" destId="{C3D82461-237E-493E-919B-114D53F33E33}" srcOrd="0" destOrd="0" presId="urn:microsoft.com/office/officeart/2005/8/layout/orgChart1"/>
    <dgm:cxn modelId="{16CEB546-F1DD-47FA-AF3C-656786AD51B5}" type="presParOf" srcId="{C3D82461-237E-493E-919B-114D53F33E33}" destId="{29E5F951-F49E-495F-8153-29163CEFCC0B}" srcOrd="0" destOrd="0" presId="urn:microsoft.com/office/officeart/2005/8/layout/orgChart1"/>
    <dgm:cxn modelId="{2BC57D0A-81DF-4D8C-B81C-D2A085B13654}" type="presParOf" srcId="{29E5F951-F49E-495F-8153-29163CEFCC0B}" destId="{28529151-5645-470B-9877-782B76BE6B37}" srcOrd="0" destOrd="0" presId="urn:microsoft.com/office/officeart/2005/8/layout/orgChart1"/>
    <dgm:cxn modelId="{76B7445C-7E4A-49FB-9E5C-85E2DFE6C619}" type="presParOf" srcId="{29E5F951-F49E-495F-8153-29163CEFCC0B}" destId="{2719E171-3874-4A73-AF2E-9C161DF67A4C}" srcOrd="1" destOrd="0" presId="urn:microsoft.com/office/officeart/2005/8/layout/orgChart1"/>
    <dgm:cxn modelId="{3D1FC3B2-5C43-491B-8566-85B3AB6A7524}" type="presParOf" srcId="{C3D82461-237E-493E-919B-114D53F33E33}" destId="{DC52370C-201E-48C2-8506-EB68962AAE9F}" srcOrd="1" destOrd="0" presId="urn:microsoft.com/office/officeart/2005/8/layout/orgChart1"/>
    <dgm:cxn modelId="{BF9A60BB-1172-44A6-9854-E522B9D29EA3}" type="presParOf" srcId="{DC52370C-201E-48C2-8506-EB68962AAE9F}" destId="{E9C33EA7-ECE9-4C5B-BC7B-91AE6DF7CDE9}" srcOrd="0" destOrd="0" presId="urn:microsoft.com/office/officeart/2005/8/layout/orgChart1"/>
    <dgm:cxn modelId="{BF6F0ABB-DAE0-4513-BC16-37CABC6C1882}" type="presParOf" srcId="{DC52370C-201E-48C2-8506-EB68962AAE9F}" destId="{06E133AB-0116-43F0-8EFB-D48ED8B61218}" srcOrd="1" destOrd="0" presId="urn:microsoft.com/office/officeart/2005/8/layout/orgChart1"/>
    <dgm:cxn modelId="{7E9F2F15-9A27-4F14-9C44-476DACDBE837}" type="presParOf" srcId="{06E133AB-0116-43F0-8EFB-D48ED8B61218}" destId="{237DDA5C-AE46-4669-B239-0DA5B57C9994}" srcOrd="0" destOrd="0" presId="urn:microsoft.com/office/officeart/2005/8/layout/orgChart1"/>
    <dgm:cxn modelId="{685F6538-9484-46D1-A65F-E2834D854B47}" type="presParOf" srcId="{237DDA5C-AE46-4669-B239-0DA5B57C9994}" destId="{09A409A4-0F75-4686-BB96-C35CED25631A}" srcOrd="0" destOrd="0" presId="urn:microsoft.com/office/officeart/2005/8/layout/orgChart1"/>
    <dgm:cxn modelId="{F1F5B932-3672-4CED-906E-6F159619BC92}" type="presParOf" srcId="{237DDA5C-AE46-4669-B239-0DA5B57C9994}" destId="{1D5DD3C6-5204-43BF-8249-85E0BB9E8C6A}" srcOrd="1" destOrd="0" presId="urn:microsoft.com/office/officeart/2005/8/layout/orgChart1"/>
    <dgm:cxn modelId="{C8C5FD1F-715D-438F-A0F3-3BBF548199D9}" type="presParOf" srcId="{06E133AB-0116-43F0-8EFB-D48ED8B61218}" destId="{D3402196-3500-4E1D-8641-14665D7DDD29}" srcOrd="1" destOrd="0" presId="urn:microsoft.com/office/officeart/2005/8/layout/orgChart1"/>
    <dgm:cxn modelId="{8E7EBD46-0AE3-4CCC-80F6-28516A2B887A}" type="presParOf" srcId="{06E133AB-0116-43F0-8EFB-D48ED8B61218}" destId="{25A6A655-7CB6-4366-A68B-03AED1DC7CED}" srcOrd="2" destOrd="0" presId="urn:microsoft.com/office/officeart/2005/8/layout/orgChart1"/>
    <dgm:cxn modelId="{7D0325FA-03C2-4FFE-ADE4-76B674DE43E3}" type="presParOf" srcId="{DC52370C-201E-48C2-8506-EB68962AAE9F}" destId="{3B3F2D77-37E6-4532-9630-95808AE8FCF0}" srcOrd="2" destOrd="0" presId="urn:microsoft.com/office/officeart/2005/8/layout/orgChart1"/>
    <dgm:cxn modelId="{24743774-65FA-4BA2-BE6F-B85A05568C1F}" type="presParOf" srcId="{DC52370C-201E-48C2-8506-EB68962AAE9F}" destId="{A29C6C80-4343-4107-931A-E7274B3A0505}" srcOrd="3" destOrd="0" presId="urn:microsoft.com/office/officeart/2005/8/layout/orgChart1"/>
    <dgm:cxn modelId="{565CD826-2AB0-4B8E-A713-B3628061757C}" type="presParOf" srcId="{A29C6C80-4343-4107-931A-E7274B3A0505}" destId="{9F34E908-0594-4C55-BC64-C6818FE7EDD0}" srcOrd="0" destOrd="0" presId="urn:microsoft.com/office/officeart/2005/8/layout/orgChart1"/>
    <dgm:cxn modelId="{6DE052EA-86B6-4BC8-8156-D831C84CD062}" type="presParOf" srcId="{9F34E908-0594-4C55-BC64-C6818FE7EDD0}" destId="{1654AAA6-9BD1-4B82-A0C2-9F390A173C18}" srcOrd="0" destOrd="0" presId="urn:microsoft.com/office/officeart/2005/8/layout/orgChart1"/>
    <dgm:cxn modelId="{B58185AA-1268-4288-A69B-AD08AA94EEC2}" type="presParOf" srcId="{9F34E908-0594-4C55-BC64-C6818FE7EDD0}" destId="{DBFA2766-9A1C-42AD-A427-1B6DC9D2AB71}" srcOrd="1" destOrd="0" presId="urn:microsoft.com/office/officeart/2005/8/layout/orgChart1"/>
    <dgm:cxn modelId="{279536B3-5063-4E82-A2AA-FC9E1E43926C}" type="presParOf" srcId="{A29C6C80-4343-4107-931A-E7274B3A0505}" destId="{EAF41365-7212-414D-947E-1B6E162F2423}" srcOrd="1" destOrd="0" presId="urn:microsoft.com/office/officeart/2005/8/layout/orgChart1"/>
    <dgm:cxn modelId="{BA297FB9-2EB3-4EF4-91D6-F067ED74BE06}" type="presParOf" srcId="{A29C6C80-4343-4107-931A-E7274B3A0505}" destId="{F0478401-0EE7-43B9-97A1-5BB8FC6E390C}" srcOrd="2" destOrd="0" presId="urn:microsoft.com/office/officeart/2005/8/layout/orgChart1"/>
    <dgm:cxn modelId="{4788D145-C0F5-4AA7-B7A2-B92B9B7E8389}" type="presParOf" srcId="{DC52370C-201E-48C2-8506-EB68962AAE9F}" destId="{92D19144-A91B-4E6A-BAB3-0B1367460ABB}" srcOrd="4" destOrd="0" presId="urn:microsoft.com/office/officeart/2005/8/layout/orgChart1"/>
    <dgm:cxn modelId="{459B67BD-7188-4210-92CE-FE949A35C18C}" type="presParOf" srcId="{DC52370C-201E-48C2-8506-EB68962AAE9F}" destId="{BAEF0084-E2F2-494D-9A7A-73CC4FA98853}" srcOrd="5" destOrd="0" presId="urn:microsoft.com/office/officeart/2005/8/layout/orgChart1"/>
    <dgm:cxn modelId="{14371FFF-3CC1-4BA1-BD8F-D4DA87CDA4E9}" type="presParOf" srcId="{BAEF0084-E2F2-494D-9A7A-73CC4FA98853}" destId="{50096A57-C7D0-4A37-B2F8-EA11B97787BD}" srcOrd="0" destOrd="0" presId="urn:microsoft.com/office/officeart/2005/8/layout/orgChart1"/>
    <dgm:cxn modelId="{2310AF2F-34C8-435E-8FB3-0EDAC45CDE6B}" type="presParOf" srcId="{50096A57-C7D0-4A37-B2F8-EA11B97787BD}" destId="{2B52AA47-C0BB-4C7A-B1F4-F39E96556D5D}" srcOrd="0" destOrd="0" presId="urn:microsoft.com/office/officeart/2005/8/layout/orgChart1"/>
    <dgm:cxn modelId="{E64CC38C-20A9-40E3-B70C-8735D9BFA758}" type="presParOf" srcId="{50096A57-C7D0-4A37-B2F8-EA11B97787BD}" destId="{70B40743-B903-42D0-9CF0-789400F5C0FB}" srcOrd="1" destOrd="0" presId="urn:microsoft.com/office/officeart/2005/8/layout/orgChart1"/>
    <dgm:cxn modelId="{F6CF74F2-D913-4DC3-9E37-BE45D84E93A2}" type="presParOf" srcId="{BAEF0084-E2F2-494D-9A7A-73CC4FA98853}" destId="{1B18DA4C-963B-471F-8BBF-A24A456198B5}" srcOrd="1" destOrd="0" presId="urn:microsoft.com/office/officeart/2005/8/layout/orgChart1"/>
    <dgm:cxn modelId="{895EBA4F-DF50-4EE5-9036-3975B59B3B39}" type="presParOf" srcId="{BAEF0084-E2F2-494D-9A7A-73CC4FA98853}" destId="{5D95C69E-05B2-4375-B0A8-5139B41F2157}" srcOrd="2" destOrd="0" presId="urn:microsoft.com/office/officeart/2005/8/layout/orgChart1"/>
    <dgm:cxn modelId="{CAE9B5DA-0749-4267-867F-87721D41FA12}" type="presParOf" srcId="{C3D82461-237E-493E-919B-114D53F33E33}" destId="{6F48D562-4CCA-4614-BFB0-0D3F682F3D3B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D19144-A91B-4E6A-BAB3-0B1367460ABB}">
      <dsp:nvSpPr>
        <dsp:cNvPr id="0" name=""/>
        <dsp:cNvSpPr/>
      </dsp:nvSpPr>
      <dsp:spPr>
        <a:xfrm>
          <a:off x="4114799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F2D77-37E6-4532-9630-95808AE8FCF0}">
      <dsp:nvSpPr>
        <dsp:cNvPr id="0" name=""/>
        <dsp:cNvSpPr/>
      </dsp:nvSpPr>
      <dsp:spPr>
        <a:xfrm>
          <a:off x="4069079" y="210163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33EA7-ECE9-4C5B-BC7B-91AE6DF7CDE9}">
      <dsp:nvSpPr>
        <dsp:cNvPr id="0" name=""/>
        <dsp:cNvSpPr/>
      </dsp:nvSpPr>
      <dsp:spPr>
        <a:xfrm>
          <a:off x="1203548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29151-5645-470B-9877-782B76BE6B37}">
      <dsp:nvSpPr>
        <dsp:cNvPr id="0" name=""/>
        <dsp:cNvSpPr/>
      </dsp:nvSpPr>
      <dsp:spPr>
        <a:xfrm>
          <a:off x="2911803" y="898636"/>
          <a:ext cx="2405992" cy="1202996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любовь</a:t>
          </a:r>
          <a:endParaRPr lang="ru-RU" sz="3400" kern="1200" dirty="0"/>
        </a:p>
      </dsp:txBody>
      <dsp:txXfrm>
        <a:off x="2911803" y="898636"/>
        <a:ext cx="2405992" cy="1202996"/>
      </dsp:txXfrm>
    </dsp:sp>
    <dsp:sp modelId="{09A409A4-0F75-4686-BB96-C35CED25631A}">
      <dsp:nvSpPr>
        <dsp:cNvPr id="0" name=""/>
        <dsp:cNvSpPr/>
      </dsp:nvSpPr>
      <dsp:spPr>
        <a:xfrm>
          <a:off x="552" y="2606891"/>
          <a:ext cx="2405992" cy="120299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умиления</a:t>
          </a:r>
          <a:endParaRPr lang="ru-RU" sz="3400" kern="1200" dirty="0"/>
        </a:p>
      </dsp:txBody>
      <dsp:txXfrm>
        <a:off x="552" y="2606891"/>
        <a:ext cx="2405992" cy="1202996"/>
      </dsp:txXfrm>
    </dsp:sp>
    <dsp:sp modelId="{1654AAA6-9BD1-4B82-A0C2-9F390A173C18}">
      <dsp:nvSpPr>
        <dsp:cNvPr id="0" name=""/>
        <dsp:cNvSpPr/>
      </dsp:nvSpPr>
      <dsp:spPr>
        <a:xfrm>
          <a:off x="2911803" y="2606891"/>
          <a:ext cx="2405992" cy="120299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деспотичная</a:t>
          </a:r>
          <a:endParaRPr lang="ru-RU" sz="3400" kern="1200" dirty="0"/>
        </a:p>
      </dsp:txBody>
      <dsp:txXfrm>
        <a:off x="2911803" y="2606891"/>
        <a:ext cx="2405992" cy="1202996"/>
      </dsp:txXfrm>
    </dsp:sp>
    <dsp:sp modelId="{2B52AA47-C0BB-4C7A-B1F4-F39E96556D5D}">
      <dsp:nvSpPr>
        <dsp:cNvPr id="0" name=""/>
        <dsp:cNvSpPr/>
      </dsp:nvSpPr>
      <dsp:spPr>
        <a:xfrm>
          <a:off x="5823054" y="2606891"/>
          <a:ext cx="2405992" cy="120299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откупа</a:t>
          </a:r>
          <a:endParaRPr lang="ru-RU" sz="3400" kern="1200" dirty="0"/>
        </a:p>
      </dsp:txBody>
      <dsp:txXfrm>
        <a:off x="5823054" y="2606891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11972-E9C3-4E66-93C6-10053C0A9DCB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71B3B-4B34-4D94-B383-3773EC5B7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71B3B-4B34-4D94-B383-3773EC5B799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DCFD1F-DE6E-4703-A92B-4D0D7500608C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351E5D-7BFA-4B88-9956-3BF448FA5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FF0000"/>
                </a:solidFill>
                <a:latin typeface="Arial Black" pitchFamily="34" charset="0"/>
              </a:rPr>
              <a:t>Родительское собрание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64320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Деспотическая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В </a:t>
            </a:r>
            <a:r>
              <a:rPr lang="ru-RU" sz="4400" dirty="0"/>
              <a:t>обстановке деспотичного самодурства, мелочных придирок, постоянных упреков маленький человек ожесточается.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3300"/>
                </a:solidFill>
              </a:rPr>
              <a:t>любовь откупа.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4000" b="1" i="1" dirty="0" smtClean="0"/>
              <a:t>Это </a:t>
            </a:r>
            <a:r>
              <a:rPr lang="ru-RU" sz="4000" b="1" i="1" dirty="0"/>
              <a:t>форма – одна из причин того, что у ребенка с малых лет извращается представление о добром начале в человеке, он перестает верить в человека и в человечность.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Вопросы для обсуждения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</a:t>
            </a:r>
            <a:r>
              <a:rPr lang="ru-RU" u="sng" dirty="0" smtClean="0">
                <a:solidFill>
                  <a:srgbClr val="FF0000"/>
                </a:solidFill>
              </a:rPr>
              <a:t>.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группа</a:t>
            </a:r>
            <a:r>
              <a:rPr lang="ru-RU" u="sng" dirty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dirty="0"/>
              <a:t>Нужно ли ребенка ласкать?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/>
              <a:t>Не будет ли это баловать его?</a:t>
            </a:r>
          </a:p>
          <a:p>
            <a:pPr lvl="0" algn="just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II</a:t>
            </a:r>
            <a:r>
              <a:rPr lang="ru-RU" u="sng" dirty="0" smtClean="0">
                <a:solidFill>
                  <a:srgbClr val="FF0000"/>
                </a:solidFill>
              </a:rPr>
              <a:t>.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группа</a:t>
            </a:r>
            <a:r>
              <a:rPr lang="ru-RU" u="sng" dirty="0"/>
              <a:t>.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ru-RU" dirty="0"/>
              <a:t>Нужно ли наказывать ребенка? Как?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/>
              <a:t>Оправдывают ли себя физические меры наказания?</a:t>
            </a:r>
          </a:p>
          <a:p>
            <a:pPr lvl="0" algn="just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III</a:t>
            </a:r>
            <a:r>
              <a:rPr lang="ru-RU" u="sng" dirty="0" smtClean="0">
                <a:solidFill>
                  <a:srgbClr val="FF0000"/>
                </a:solidFill>
              </a:rPr>
              <a:t>.группа</a:t>
            </a:r>
            <a:r>
              <a:rPr lang="ru-RU" u="sng" dirty="0"/>
              <a:t>.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ru-RU" dirty="0"/>
              <a:t>Способствуют ли семейные праздники и традиции правильному развитию отношений между членами семьи?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00042"/>
            <a:ext cx="7329510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           Ребенок </a:t>
            </a:r>
            <a:r>
              <a:rPr lang="ru-RU" b="1" dirty="0"/>
              <a:t>учится тому,                                                                                                    </a:t>
            </a:r>
            <a:r>
              <a:rPr lang="ru-RU" b="1" dirty="0" smtClean="0"/>
              <a:t>    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Что </a:t>
            </a:r>
            <a:r>
              <a:rPr lang="ru-RU" b="1" dirty="0"/>
              <a:t>видит у себя в дому.                                                                                                  </a:t>
            </a: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Родители </a:t>
            </a:r>
            <a:r>
              <a:rPr lang="ru-RU" b="1" dirty="0"/>
              <a:t>пример ему!      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Кто </a:t>
            </a:r>
            <a:r>
              <a:rPr lang="ru-RU" b="1" dirty="0"/>
              <a:t>при жене и детях груб,    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Кому </a:t>
            </a:r>
            <a:r>
              <a:rPr lang="ru-RU" b="1" dirty="0"/>
              <a:t>язык распутства люб,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Пусть </a:t>
            </a:r>
            <a:r>
              <a:rPr lang="ru-RU" b="1" dirty="0"/>
              <a:t>помнит, что с лихвой получит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От </a:t>
            </a:r>
            <a:r>
              <a:rPr lang="ru-RU" b="1" dirty="0"/>
              <a:t>них все то, чему их учит.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Не </a:t>
            </a:r>
            <a:r>
              <a:rPr lang="ru-RU" b="1" dirty="0"/>
              <a:t>волк воспитывал овец,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Походку </a:t>
            </a:r>
            <a:r>
              <a:rPr lang="ru-RU" b="1" dirty="0"/>
              <a:t>раку дал отец!              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Коль </a:t>
            </a:r>
            <a:r>
              <a:rPr lang="ru-RU" b="1" dirty="0"/>
              <a:t>видят нас и слышат дети,  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Мы </a:t>
            </a:r>
            <a:r>
              <a:rPr lang="ru-RU" b="1" dirty="0"/>
              <a:t>за дела своих в ответе,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И </a:t>
            </a:r>
            <a:r>
              <a:rPr lang="ru-RU" b="1" dirty="0"/>
              <a:t>за слова: легко толкнуть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Детей </a:t>
            </a:r>
            <a:r>
              <a:rPr lang="ru-RU" b="1" dirty="0"/>
              <a:t>на нехороший путь.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Держи </a:t>
            </a:r>
            <a:r>
              <a:rPr lang="ru-RU" b="1" dirty="0"/>
              <a:t>в приличии свой дом,          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Чтобы </a:t>
            </a:r>
            <a:r>
              <a:rPr lang="ru-RU" b="1" dirty="0"/>
              <a:t>не каяться потом.</a:t>
            </a:r>
          </a:p>
          <a:p>
            <a:endParaRPr lang="ru-RU" b="1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родительского собрания</a:t>
            </a:r>
            <a:endParaRPr lang="ru-RU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4000" b="1" dirty="0"/>
              <a:t>Строить отношения с детьми на основе сотрудничества и взаимопонимания.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b="1" dirty="0"/>
              <a:t>Не скупится на ласку, сочувствие.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b="1" dirty="0"/>
              <a:t>Не применять к детям физических мер воздействия.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Тема собрания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Роль семьи в формировании личности ребенка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Цель собрания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smtClean="0"/>
              <a:t>формирование </a:t>
            </a:r>
            <a:r>
              <a:rPr lang="ru-RU" sz="5400" smtClean="0"/>
              <a:t>представления  </a:t>
            </a:r>
            <a:r>
              <a:rPr lang="ru-RU" sz="5400" dirty="0" smtClean="0"/>
              <a:t>о процессе формирования личности  ребёнка</a:t>
            </a:r>
            <a:endParaRPr lang="ru-RU" sz="5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«Наши дети – это наша старость; плохое воспитание – это наше горе, это наши слезы, это наша вина перед другими людьми, перед всей страной».</a:t>
            </a:r>
          </a:p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(А. С. Макаренко)</a:t>
            </a:r>
          </a:p>
          <a:p>
            <a:pPr algn="just">
              <a:buNone/>
            </a:pPr>
            <a:r>
              <a:rPr lang="ru-RU" b="1" dirty="0" smtClean="0"/>
              <a:t>   «Дети должны воспитываться не для настоящего будущего, возможно лучшего состояния рода человеческого».</a:t>
            </a:r>
          </a:p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(Э. Кант)</a:t>
            </a:r>
            <a:endParaRPr lang="ru-RU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800" b="1" dirty="0" smtClean="0"/>
              <a:t>«</a:t>
            </a:r>
            <a:r>
              <a:rPr lang="ru-RU" sz="4800" b="1" dirty="0"/>
              <a:t>Там, где нет мудрости родительского воспитания, любовь матери и отца уродует их детей</a:t>
            </a:r>
            <a:r>
              <a:rPr lang="ru-RU" sz="4800" b="1" dirty="0" smtClean="0"/>
              <a:t>».</a:t>
            </a:r>
          </a:p>
          <a:p>
            <a:pPr algn="just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 В. А. Сухомлинский </a:t>
            </a:r>
            <a:endParaRPr lang="ru-RU" sz="4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Разновидности уродливой любви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М</a:t>
            </a:r>
            <a:r>
              <a:rPr lang="ru-RU" b="1" i="1" dirty="0" smtClean="0"/>
              <a:t>ини – анкета.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 </a:t>
            </a:r>
            <a:r>
              <a:rPr lang="ru-RU" dirty="0"/>
              <a:t>каким лицом  вы чаще всего общаетесь со своим ребенком?</a:t>
            </a:r>
          </a:p>
          <a:p>
            <a:pPr lvl="0"/>
            <a:r>
              <a:rPr lang="ru-RU" dirty="0"/>
              <a:t> С каким лицом   чаще всего ваш ребенок общается с вами?</a:t>
            </a:r>
          </a:p>
          <a:p>
            <a:pPr lvl="0"/>
            <a:r>
              <a:rPr lang="ru-RU" dirty="0"/>
              <a:t>Каким, по- вашему  мнению, должно быть лицо вашего ребенка во время общения с вами?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285984" y="2571744"/>
            <a:ext cx="45719" cy="7143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857224" y="1571612"/>
            <a:ext cx="1571636" cy="157163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00430" y="1643050"/>
            <a:ext cx="1643074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72264" y="1643050"/>
            <a:ext cx="1643074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54" y="3929066"/>
            <a:ext cx="1714512" cy="17145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V="1">
            <a:off x="3857620" y="221455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V="1">
            <a:off x="4643438" y="221455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V="1">
            <a:off x="4572000" y="450057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V="1">
            <a:off x="3714744" y="450057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V="1">
            <a:off x="7715272" y="221455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V="1">
            <a:off x="6858016" y="221455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86182" y="214311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572000" y="214311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929454" y="207167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500958" y="2071678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643306" y="4357694"/>
            <a:ext cx="357190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500562" y="4359282"/>
            <a:ext cx="285752" cy="141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43372" y="485776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286644" y="25717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500166" y="242886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14810" y="250030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71934" y="285749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Дуга 57"/>
          <p:cNvSpPr/>
          <p:nvPr/>
        </p:nvSpPr>
        <p:spPr>
          <a:xfrm rot="20389482">
            <a:off x="1170211" y="2000211"/>
            <a:ext cx="546652" cy="745093"/>
          </a:xfrm>
          <a:prstGeom prst="arc">
            <a:avLst>
              <a:gd name="adj1" fmla="val 15578422"/>
              <a:gd name="adj2" fmla="val 171632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rot="20389482">
            <a:off x="1169734" y="1924203"/>
            <a:ext cx="546652" cy="823507"/>
          </a:xfrm>
          <a:prstGeom prst="arc">
            <a:avLst>
              <a:gd name="adj1" fmla="val 15372415"/>
              <a:gd name="adj2" fmla="val 182807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rot="2100135">
            <a:off x="1602362" y="1900826"/>
            <a:ext cx="467156" cy="788658"/>
          </a:xfrm>
          <a:prstGeom prst="arc">
            <a:avLst>
              <a:gd name="adj1" fmla="val 14079633"/>
              <a:gd name="adj2" fmla="val 168627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7143768" y="2928934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Дуга 94"/>
          <p:cNvSpPr/>
          <p:nvPr/>
        </p:nvSpPr>
        <p:spPr>
          <a:xfrm>
            <a:off x="3857620" y="5003231"/>
            <a:ext cx="710796" cy="1149091"/>
          </a:xfrm>
          <a:prstGeom prst="arc">
            <a:avLst>
              <a:gd name="adj1" fmla="val 14394497"/>
              <a:gd name="adj2" fmla="val 1800974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Любовь умиления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200" dirty="0" smtClean="0"/>
              <a:t>Это </a:t>
            </a:r>
            <a:r>
              <a:rPr lang="ru-RU" sz="5200" dirty="0"/>
              <a:t>инстинктивная, неразумная, иногда </a:t>
            </a:r>
            <a:r>
              <a:rPr lang="ru-RU" sz="5200" dirty="0" smtClean="0"/>
              <a:t>наивная </a:t>
            </a:r>
            <a:r>
              <a:rPr lang="ru-RU" sz="5200" dirty="0"/>
              <a:t>любовь</a:t>
            </a:r>
            <a:r>
              <a:rPr lang="ru-RU" sz="5200" dirty="0" smtClean="0"/>
              <a:t>.</a:t>
            </a:r>
          </a:p>
          <a:p>
            <a:pPr>
              <a:buNone/>
            </a:pPr>
            <a:r>
              <a:rPr lang="ru-RU" sz="5200" dirty="0" smtClean="0"/>
              <a:t>  Ребенок  не знает </a:t>
            </a:r>
            <a:r>
              <a:rPr lang="ru-RU" sz="5200" dirty="0"/>
              <a:t>понятия: </a:t>
            </a:r>
            <a:endParaRPr lang="ru-RU" sz="5200" dirty="0" smtClean="0"/>
          </a:p>
          <a:p>
            <a:pPr>
              <a:buNone/>
            </a:pPr>
            <a:r>
              <a:rPr lang="ru-RU" sz="5200" dirty="0"/>
              <a:t> </a:t>
            </a:r>
            <a:r>
              <a:rPr lang="ru-RU" sz="5200" dirty="0" smtClean="0"/>
              <a:t>     </a:t>
            </a:r>
            <a:r>
              <a:rPr lang="ru-RU" sz="5200" dirty="0" smtClean="0">
                <a:solidFill>
                  <a:srgbClr val="FF0000"/>
                </a:solidFill>
              </a:rPr>
              <a:t>«</a:t>
            </a:r>
            <a:r>
              <a:rPr lang="ru-RU" sz="5200" dirty="0">
                <a:solidFill>
                  <a:srgbClr val="FF0000"/>
                </a:solidFill>
              </a:rPr>
              <a:t>можно», </a:t>
            </a:r>
            <a:endParaRPr lang="ru-RU" sz="5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200" dirty="0">
                <a:solidFill>
                  <a:srgbClr val="FF0000"/>
                </a:solidFill>
              </a:rPr>
              <a:t> </a:t>
            </a:r>
            <a:r>
              <a:rPr lang="ru-RU" sz="5200" dirty="0" smtClean="0">
                <a:solidFill>
                  <a:srgbClr val="FF0000"/>
                </a:solidFill>
              </a:rPr>
              <a:t>                       «</a:t>
            </a:r>
            <a:r>
              <a:rPr lang="ru-RU" sz="5200" dirty="0">
                <a:solidFill>
                  <a:srgbClr val="FF0000"/>
                </a:solidFill>
              </a:rPr>
              <a:t>нельзя», </a:t>
            </a:r>
            <a:endParaRPr lang="ru-RU" sz="5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200" dirty="0">
                <a:solidFill>
                  <a:srgbClr val="FF0000"/>
                </a:solidFill>
              </a:rPr>
              <a:t> </a:t>
            </a:r>
            <a:r>
              <a:rPr lang="ru-RU" sz="5200" dirty="0" smtClean="0">
                <a:solidFill>
                  <a:srgbClr val="FF0000"/>
                </a:solidFill>
              </a:rPr>
              <a:t>                                          «</a:t>
            </a:r>
            <a:r>
              <a:rPr lang="ru-RU" sz="5200" dirty="0">
                <a:solidFill>
                  <a:srgbClr val="FF0000"/>
                </a:solidFill>
              </a:rPr>
              <a:t>надо».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F0CCE2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345</TotalTime>
  <Words>427</Words>
  <Application>Microsoft Office PowerPoint</Application>
  <PresentationFormat>Экран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Родительское собрание</vt:lpstr>
      <vt:lpstr>Тема собрания</vt:lpstr>
      <vt:lpstr>Цель собрания</vt:lpstr>
      <vt:lpstr>Слайд 4</vt:lpstr>
      <vt:lpstr>Слайд 5</vt:lpstr>
      <vt:lpstr>Разновидности уродливой любви</vt:lpstr>
      <vt:lpstr>Мини – анкета.</vt:lpstr>
      <vt:lpstr>Слайд 8</vt:lpstr>
      <vt:lpstr>Любовь умиления</vt:lpstr>
      <vt:lpstr>Деспотическая любовь.</vt:lpstr>
      <vt:lpstr>любовь откупа.</vt:lpstr>
      <vt:lpstr>Вопросы для обсуждения. </vt:lpstr>
      <vt:lpstr>Слайд 13</vt:lpstr>
      <vt:lpstr>итоги родительского собрания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собрание.</dc:title>
  <dc:creator>1</dc:creator>
  <cp:lastModifiedBy>User</cp:lastModifiedBy>
  <cp:revision>23</cp:revision>
  <dcterms:created xsi:type="dcterms:W3CDTF">2009-04-15T17:36:30Z</dcterms:created>
  <dcterms:modified xsi:type="dcterms:W3CDTF">2011-11-03T07:14:06Z</dcterms:modified>
</cp:coreProperties>
</file>