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3" r:id="rId8"/>
    <p:sldId id="266" r:id="rId9"/>
    <p:sldId id="267" r:id="rId10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3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6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9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6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0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58B2-E125-4346-9A8C-34B4DE70782B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FF33-F2CB-4226-97ED-98B646B9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4350" y="-810985"/>
            <a:ext cx="7894638" cy="1076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3863" y="-790937"/>
            <a:ext cx="7712076" cy="107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115" y="-741363"/>
            <a:ext cx="7482580" cy="1062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0981" y="-741363"/>
            <a:ext cx="7726312" cy="1062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3922" y="-749300"/>
            <a:ext cx="7833780" cy="1064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4633" y="-741363"/>
            <a:ext cx="7915204" cy="1062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5460" y="-771525"/>
            <a:ext cx="7555269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6352" y="-817563"/>
            <a:ext cx="7877053" cy="107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1325" y="-831709"/>
            <a:ext cx="7748588" cy="108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3</cp:revision>
  <dcterms:created xsi:type="dcterms:W3CDTF">2013-12-07T08:13:30Z</dcterms:created>
  <dcterms:modified xsi:type="dcterms:W3CDTF">2013-12-27T10:49:45Z</dcterms:modified>
</cp:coreProperties>
</file>