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29C7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914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682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99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9737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655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424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035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835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545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072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150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933-A442-4886-A537-16F6C9AC109B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2203-C712-4C1E-B7C6-8415A4826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80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559" y="404664"/>
            <a:ext cx="847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535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БЕЗОПАСНОСТЬ НА ДОРОГЕ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535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0" y="1700808"/>
            <a:ext cx="3521420" cy="4690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4797152"/>
            <a:ext cx="17281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 «Ю»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ГБОУ гимназия №1595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601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chool7.tyumen-city.ru/private/NashaSchool/DorogDv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0519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ww.detkityumen.ru/files/presents/azbuka_bez/plakati/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7" t="12654" r="8866" b="39636"/>
          <a:stretch/>
        </p:blipFill>
        <p:spPr bwMode="auto">
          <a:xfrm rot="21132821">
            <a:off x="4566912" y="4080097"/>
            <a:ext cx="3388960" cy="2281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789041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знак «Подземный переход» -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Ступеньки вниз ведут!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Спускайся смело и иди –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Ведь нет движения тут.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vizteh.ru/upload/information_system_18/4/0/9/item_409/information_items_4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6"/>
          <a:stretch/>
        </p:blipFill>
        <p:spPr bwMode="auto">
          <a:xfrm>
            <a:off x="7380312" y="2492896"/>
            <a:ext cx="1492663" cy="157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6.images.drive2.ru/community.blog.photos/x1/0400/000/000/019/63f/88cdff166d9091ee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101468" cy="2101468"/>
          </a:xfrm>
          <a:prstGeom prst="flowChartConnector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260648"/>
            <a:ext cx="439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видишь знак такой – 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ходить нельзя, постой!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Оглянись вокруг чуть-чуть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увидишь нужный путь!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363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www.silvitablanco.com.ar/conducta-vial/d2e6855637a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58"/>
          <a:stretch/>
        </p:blipFill>
        <p:spPr bwMode="auto">
          <a:xfrm rot="382130">
            <a:off x="3585861" y="541587"/>
            <a:ext cx="5169191" cy="3280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 rot="21283482">
            <a:off x="467544" y="4082445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есть над землёй,</a:t>
            </a:r>
          </a:p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шагаем мы с тобой,</a:t>
            </a:r>
          </a:p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машины все под нами</a:t>
            </a:r>
          </a:p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Едут дружными рядами.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moltat.ru/wp-content/uploads/2012/04/%D0%BF%D0%B5%D1%80%D0%B5%D1%85%D0%BE%D0%B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0" t="5477" r="5517" b="4871"/>
          <a:stretch/>
        </p:blipFill>
        <p:spPr bwMode="auto">
          <a:xfrm rot="189282">
            <a:off x="5693345" y="4694285"/>
            <a:ext cx="1537859" cy="1540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2611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0083"/>
            <a:ext cx="94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Гуляй всегда ты во дворе –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бегай на дорогу!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Площадки есть - там детворе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игр места много.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136">
            <a:off x="492032" y="3217088"/>
            <a:ext cx="3744416" cy="263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391">
            <a:off x="5889511" y="1722953"/>
            <a:ext cx="2808312" cy="3719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056625" y="1318024"/>
            <a:ext cx="1582484" cy="52168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33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524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73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2817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Иногда у остановок перехода нет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Надо перейти дорогу?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 один секрет: </a:t>
            </a:r>
          </a:p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автобуса ты вышел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Сзади обходи,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хочешь ты дорогу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Сразу перейти. </a:t>
            </a:r>
          </a:p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ехал ты в трамвае,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наоборот -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Спереди трамвай обходим,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Смотрим и вперед.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вообще еще надежней -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 обожди,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когда отъедет транспорт,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тогда иди. </a:t>
            </a:r>
          </a:p>
        </p:txBody>
      </p:sp>
      <p:pic>
        <p:nvPicPr>
          <p:cNvPr id="13314" name="Picture 2" descr="http://900igr.net/datai/obg/Avtomobil/0024-035-Dvizhenie-avtomobil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717">
            <a:off x="495787" y="1132217"/>
            <a:ext cx="2933450" cy="329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5635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284984"/>
            <a:ext cx="66247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0166" y="5934670"/>
            <a:ext cx="207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«Ю»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4127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Повествование закончив, </a:t>
            </a:r>
            <a:br>
              <a:rPr lang="ru-RU" sz="2000" dirty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Хочу, дружок, сказать тебе: </a:t>
            </a:r>
            <a:br>
              <a:rPr lang="ru-RU" sz="2000" dirty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 осторожен на дороге </a:t>
            </a:r>
            <a:br>
              <a:rPr lang="ru-RU" sz="2000" dirty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Тогда, поверь, не быть беде.</a:t>
            </a:r>
          </a:p>
        </p:txBody>
      </p:sp>
    </p:spTree>
    <p:extLst>
      <p:ext uri="{BB962C8B-B14F-4D97-AF65-F5344CB8AC3E}">
        <p14:creationId xmlns="" xmlns:p14="http://schemas.microsoft.com/office/powerpoint/2010/main" val="479019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 домашнего порога </a:t>
            </a:r>
          </a:p>
          <a:p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Вдаль ведут всегда дороги,</a:t>
            </a:r>
          </a:p>
          <a:p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Ты, дружок, не позабудь,</a:t>
            </a:r>
          </a:p>
          <a:p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Безопасный нужен путь!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mdou24balahna.edusite.ru/images/p189_zebra_2010-11-19_174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176464" cy="3025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174301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79715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Пешеходу важно знать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дорожные,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Познакомим с ними вас – </a:t>
            </a: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они несложные.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http://www.dd.sch975.edusite.ru/images/p18_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88898"/>
            <a:ext cx="4752528" cy="3424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268760"/>
            <a:ext cx="8352928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мальчишки и девчонки – шумный радостный народ,</a:t>
            </a:r>
          </a:p>
          <a:p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дороге получают это имя – пешеход!</a:t>
            </a:r>
            <a:endParaRPr lang="ru-RU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9677" l="19113" r="9927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41"/>
          <a:stretch/>
        </p:blipFill>
        <p:spPr>
          <a:xfrm>
            <a:off x="251520" y="980728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90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2716" y="685146"/>
            <a:ext cx="73985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выходе из дома. 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у подъезда дома возможно движение, сразу обратите внимание, нет ли приближающегося транспорта. Если у подъезда стоят транспортные средства или растут деревья, приостановите свое движение и оглядитесь – нет ли опасности. 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www.centrpro.ru/plakat/dou/pesh/dou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779"/>
          <a:stretch/>
        </p:blipFill>
        <p:spPr bwMode="auto">
          <a:xfrm>
            <a:off x="467544" y="3811467"/>
            <a:ext cx="4553824" cy="2799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985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5846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движении по тротуару.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Придерживайтесь правой стороны.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Идя по тротуару, </a:t>
            </a:r>
            <a:r>
              <a:rPr lang="ru-RU" sz="2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внимательно </a:t>
            </a:r>
            <a:r>
              <a:rPr lang="ru-RU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наблюдайте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выездом машин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со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двора.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94"/>
          <a:stretch/>
        </p:blipFill>
        <p:spPr bwMode="auto">
          <a:xfrm rot="21252342">
            <a:off x="606935" y="2531763"/>
            <a:ext cx="5623793" cy="3867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0642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7003" y="404664"/>
            <a:ext cx="86947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Готовясь перейти дорогу 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Остановитесь, осмотрите проезжую часть.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 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Всмотритесь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вдаль, нет ли приближающиеся машины.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Не стойте на краю тротуара. </a:t>
            </a:r>
            <a:b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Обратите внимание нет ли  транспортного средства, готовящегося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повороту.</a:t>
            </a:r>
          </a:p>
          <a:p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 переходить дорогу</a:t>
            </a:r>
          </a:p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нужно только в специально</a:t>
            </a:r>
          </a:p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тведённых местах!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megaobzor.com/load/bagira/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0">
            <a:off x="4530363" y="3229006"/>
            <a:ext cx="3260230" cy="33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445439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11660" y="37660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помощник на дороге – светофор.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02834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Светофор нас в гости ждет.</a:t>
            </a:r>
          </a:p>
          <a:p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Освещает переход.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Загорелся красный глаз: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Задержать он хочет нас.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красный – нет пути.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Красный свет – нельзя идти.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Желтый свет – не очень строгий: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Жди, нам нет пока дороги.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Ярко-желтый глаз горит: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движение стоит!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Наконец, зеленый глаз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Открывает путь для нас.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Полосатый переход</a:t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Пешеходов юных ждет!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48"/>
          <a:stretch/>
        </p:blipFill>
        <p:spPr>
          <a:xfrm rot="451476">
            <a:off x="5733798" y="2657020"/>
            <a:ext cx="2745154" cy="3627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89257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0466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надо перейти 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Тебе через дорогу, 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этой целью по пути 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есть переходы! </a:t>
            </a:r>
          </a:p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Переходы могут быть 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Разными, ребята! 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это не забыть 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Надо знаки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изучить. 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vizteh.ru/upload/information_system_18/4/0/9/item_409/information_items_4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6"/>
          <a:stretch/>
        </p:blipFill>
        <p:spPr bwMode="auto">
          <a:xfrm rot="21233524">
            <a:off x="600398" y="491507"/>
            <a:ext cx="1492663" cy="157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oltat.ru/wp-content/uploads/2012/04/%D0%BF%D0%B5%D1%80%D0%B5%D1%85%D0%BE%D0%B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0" t="5477" r="5517" b="4871"/>
          <a:stretch/>
        </p:blipFill>
        <p:spPr bwMode="auto">
          <a:xfrm rot="638962">
            <a:off x="5277165" y="5123631"/>
            <a:ext cx="1537859" cy="1540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ezformata.ru/content/Images/000/005/724/image57248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5" t="3100" r="2767" b="3896"/>
          <a:stretch/>
        </p:blipFill>
        <p:spPr bwMode="auto">
          <a:xfrm rot="614793">
            <a:off x="2172485" y="2371908"/>
            <a:ext cx="1553994" cy="1546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6.images.drive2.ru/community.blog.photos/x1/0400/000/000/019/63f/88cdff166d9091ee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91">
            <a:off x="661581" y="4433704"/>
            <a:ext cx="1861159" cy="1861159"/>
          </a:xfrm>
          <a:prstGeom prst="flowChartConnector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789932">
            <a:off x="2843808" y="492941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914488">
            <a:off x="3097401" y="4656784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834542">
            <a:off x="7515865" y="5418137"/>
            <a:ext cx="5944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7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156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3000">
                <a:srgbClr val="29C7FF"/>
              </a:gs>
              <a:gs pos="60000">
                <a:srgbClr val="BADBE9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дорожкой полосатой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Стоит у «зебры» знак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Должны вы знать, ребята,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 не пустяк: </a:t>
            </a:r>
          </a:p>
          <a:p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Переходя по «зебре»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Сначала убедись,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все стоят машины – 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поторопись! </a:t>
            </a:r>
          </a:p>
        </p:txBody>
      </p:sp>
      <p:pic>
        <p:nvPicPr>
          <p:cNvPr id="6" name="Picture 6" descr="http://www.bezformata.ru/content/Images/000/005/724/image57248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5" t="3100" r="2767" b="3896"/>
          <a:stretch/>
        </p:blipFill>
        <p:spPr bwMode="auto">
          <a:xfrm rot="21403322">
            <a:off x="880003" y="4490900"/>
            <a:ext cx="1553994" cy="1546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ourclass72.ucoz.ru/img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3295"/>
          <a:stretch/>
        </p:blipFill>
        <p:spPr bwMode="auto">
          <a:xfrm rot="645766" flipH="1">
            <a:off x="5235645" y="800156"/>
            <a:ext cx="2605881" cy="219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http://wiki.iteach.ru/images/4/43/%d0%a1%d0%bb%d0%b0%d0%b9%d0%b42%d0%bc%d0%b0%d0%bd%d0%b0%d0%ba%d0%be%d0%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19423"/>
            <a:ext cx="3852082" cy="288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3135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161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James Bond</dc:creator>
  <cp:lastModifiedBy>James Bond</cp:lastModifiedBy>
  <cp:revision>18</cp:revision>
  <dcterms:created xsi:type="dcterms:W3CDTF">2012-09-16T16:39:08Z</dcterms:created>
  <dcterms:modified xsi:type="dcterms:W3CDTF">2014-01-04T22:11:25Z</dcterms:modified>
</cp:coreProperties>
</file>