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7E32-95FA-4B4C-B332-23961E3AACA3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0F323-E8CC-4ED8-94EB-3CC9F96CB5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B7F705-D61A-4187-84FA-1883D54CC9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5916-BDF4-4DD2-90A5-3FDEE9552776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707A-9CF5-4061-980D-915B4C2C1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5916-BDF4-4DD2-90A5-3FDEE9552776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707A-9CF5-4061-980D-915B4C2C1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5916-BDF4-4DD2-90A5-3FDEE9552776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707A-9CF5-4061-980D-915B4C2C1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5916-BDF4-4DD2-90A5-3FDEE9552776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707A-9CF5-4061-980D-915B4C2C1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5916-BDF4-4DD2-90A5-3FDEE9552776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707A-9CF5-4061-980D-915B4C2C1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5916-BDF4-4DD2-90A5-3FDEE9552776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707A-9CF5-4061-980D-915B4C2C1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5916-BDF4-4DD2-90A5-3FDEE9552776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707A-9CF5-4061-980D-915B4C2C1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5916-BDF4-4DD2-90A5-3FDEE9552776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707A-9CF5-4061-980D-915B4C2C1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5916-BDF4-4DD2-90A5-3FDEE9552776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707A-9CF5-4061-980D-915B4C2C1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5916-BDF4-4DD2-90A5-3FDEE9552776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707A-9CF5-4061-980D-915B4C2C1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5916-BDF4-4DD2-90A5-3FDEE9552776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707A-9CF5-4061-980D-915B4C2C1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BCC5916-BDF4-4DD2-90A5-3FDEE9552776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37707A-9CF5-4061-980D-915B4C2C14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Устный журнал «</a:t>
            </a:r>
            <a:r>
              <a:rPr lang="ru-RU" sz="7200" dirty="0" err="1" smtClean="0">
                <a:solidFill>
                  <a:srgbClr val="7030A0"/>
                </a:solidFill>
              </a:rPr>
              <a:t>Здоровейка</a:t>
            </a:r>
            <a:r>
              <a:rPr lang="ru-RU" sz="7200" dirty="0" smtClean="0">
                <a:solidFill>
                  <a:srgbClr val="7030A0"/>
                </a:solidFill>
              </a:rPr>
              <a:t>»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рисунки\анимашки\танцы спорт\3668703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14686"/>
            <a:ext cx="3796104" cy="30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Все пороки от безделья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4" name="Picture 4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43636" y="2071678"/>
            <a:ext cx="2743200" cy="447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5270460" cy="382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387"/>
          <p:cNvGrpSpPr>
            <a:grpSpLocks/>
          </p:cNvGrpSpPr>
          <p:nvPr/>
        </p:nvGrpSpPr>
        <p:grpSpPr bwMode="auto">
          <a:xfrm>
            <a:off x="-141288" y="285750"/>
            <a:ext cx="9285288" cy="7124700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Группа 56"/>
          <p:cNvGrpSpPr>
            <a:grpSpLocks/>
          </p:cNvGrpSpPr>
          <p:nvPr/>
        </p:nvGrpSpPr>
        <p:grpSpPr bwMode="auto">
          <a:xfrm>
            <a:off x="4381500" y="-285750"/>
            <a:ext cx="4762500" cy="3000375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860733" flipV="1">
              <a:off x="6909393" y="3183"/>
              <a:ext cx="2496785" cy="1305578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218"/>
          <p:cNvGrpSpPr>
            <a:grpSpLocks/>
          </p:cNvGrpSpPr>
          <p:nvPr/>
        </p:nvGrpSpPr>
        <p:grpSpPr bwMode="auto">
          <a:xfrm>
            <a:off x="785786" y="3775075"/>
            <a:ext cx="8001056" cy="2797197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" name="Группа 119"/>
            <p:cNvGrpSpPr>
              <a:grpSpLocks/>
            </p:cNvGrpSpPr>
            <p:nvPr/>
          </p:nvGrpSpPr>
          <p:grpSpPr bwMode="auto"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" name="Группа 120"/>
            <p:cNvGrpSpPr>
              <a:grpSpLocks/>
            </p:cNvGrpSpPr>
            <p:nvPr/>
          </p:nvGrpSpPr>
          <p:grpSpPr bwMode="auto"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23"/>
            <p:cNvGrpSpPr>
              <a:grpSpLocks/>
            </p:cNvGrpSpPr>
            <p:nvPr/>
          </p:nvGrpSpPr>
          <p:grpSpPr bwMode="auto"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143"/>
          <p:cNvGrpSpPr>
            <a:grpSpLocks/>
          </p:cNvGrpSpPr>
          <p:nvPr/>
        </p:nvGrpSpPr>
        <p:grpSpPr bwMode="auto">
          <a:xfrm rot="626960">
            <a:off x="7869238" y="5934075"/>
            <a:ext cx="928687" cy="1000125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7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8" name="Группа 138"/>
            <p:cNvGrpSpPr>
              <a:grpSpLocks/>
            </p:cNvGrpSpPr>
            <p:nvPr/>
          </p:nvGrpSpPr>
          <p:grpSpPr bwMode="auto"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59" name="Группа 158"/>
          <p:cNvGrpSpPr>
            <a:grpSpLocks/>
          </p:cNvGrpSpPr>
          <p:nvPr/>
        </p:nvGrpSpPr>
        <p:grpSpPr bwMode="auto">
          <a:xfrm rot="388224">
            <a:off x="6557963" y="5856288"/>
            <a:ext cx="1292225" cy="1084262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0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61" name="Группа 173"/>
          <p:cNvGrpSpPr>
            <a:grpSpLocks/>
          </p:cNvGrpSpPr>
          <p:nvPr/>
        </p:nvGrpSpPr>
        <p:grpSpPr bwMode="auto">
          <a:xfrm rot="626960">
            <a:off x="8369300" y="5934075"/>
            <a:ext cx="928688" cy="1000125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2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63" name="Группа 142"/>
          <p:cNvGrpSpPr>
            <a:grpSpLocks/>
          </p:cNvGrpSpPr>
          <p:nvPr/>
        </p:nvGrpSpPr>
        <p:grpSpPr bwMode="auto">
          <a:xfrm rot="-784521">
            <a:off x="7178675" y="5851525"/>
            <a:ext cx="1292225" cy="1079500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96" name="Группа 138"/>
            <p:cNvGrpSpPr>
              <a:grpSpLocks/>
            </p:cNvGrpSpPr>
            <p:nvPr/>
          </p:nvGrpSpPr>
          <p:grpSpPr bwMode="auto"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97" name="Группа 203"/>
          <p:cNvGrpSpPr>
            <a:grpSpLocks/>
          </p:cNvGrpSpPr>
          <p:nvPr/>
        </p:nvGrpSpPr>
        <p:grpSpPr bwMode="auto">
          <a:xfrm rot="626960">
            <a:off x="3440113" y="6005513"/>
            <a:ext cx="928687" cy="1000125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98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9" name="Группа 138"/>
            <p:cNvGrpSpPr>
              <a:grpSpLocks/>
            </p:cNvGrpSpPr>
            <p:nvPr/>
          </p:nvGrpSpPr>
          <p:grpSpPr bwMode="auto"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00" name="Группа 219"/>
          <p:cNvGrpSpPr>
            <a:grpSpLocks/>
          </p:cNvGrpSpPr>
          <p:nvPr/>
        </p:nvGrpSpPr>
        <p:grpSpPr bwMode="auto">
          <a:xfrm rot="-1122157">
            <a:off x="4922838" y="5908675"/>
            <a:ext cx="928687" cy="1000125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01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2" name="Группа 138"/>
            <p:cNvGrpSpPr>
              <a:grpSpLocks/>
            </p:cNvGrpSpPr>
            <p:nvPr/>
          </p:nvGrpSpPr>
          <p:grpSpPr bwMode="auto"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03" name="Группа 234"/>
          <p:cNvGrpSpPr>
            <a:grpSpLocks/>
          </p:cNvGrpSpPr>
          <p:nvPr/>
        </p:nvGrpSpPr>
        <p:grpSpPr bwMode="auto">
          <a:xfrm rot="-1183445">
            <a:off x="3927475" y="5984875"/>
            <a:ext cx="928688" cy="1000125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04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05" name="Группа 188"/>
          <p:cNvGrpSpPr>
            <a:grpSpLocks/>
          </p:cNvGrpSpPr>
          <p:nvPr/>
        </p:nvGrpSpPr>
        <p:grpSpPr bwMode="auto">
          <a:xfrm rot="709197">
            <a:off x="4240213" y="5884863"/>
            <a:ext cx="1292225" cy="1082675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06" name="Группа 138"/>
            <p:cNvGrpSpPr>
              <a:grpSpLocks/>
            </p:cNvGrpSpPr>
            <p:nvPr/>
          </p:nvGrpSpPr>
          <p:grpSpPr bwMode="auto"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10" name="Группа 249"/>
          <p:cNvGrpSpPr>
            <a:grpSpLocks/>
          </p:cNvGrpSpPr>
          <p:nvPr/>
        </p:nvGrpSpPr>
        <p:grpSpPr bwMode="auto">
          <a:xfrm rot="-1028310">
            <a:off x="3127375" y="5900738"/>
            <a:ext cx="928688" cy="1000125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11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12" name="Группа 284"/>
          <p:cNvGrpSpPr>
            <a:grpSpLocks/>
          </p:cNvGrpSpPr>
          <p:nvPr/>
        </p:nvGrpSpPr>
        <p:grpSpPr bwMode="auto">
          <a:xfrm>
            <a:off x="0" y="6197600"/>
            <a:ext cx="642938" cy="660400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3" name="Группа 290"/>
          <p:cNvGrpSpPr>
            <a:grpSpLocks/>
          </p:cNvGrpSpPr>
          <p:nvPr/>
        </p:nvGrpSpPr>
        <p:grpSpPr bwMode="auto">
          <a:xfrm>
            <a:off x="642938" y="6357938"/>
            <a:ext cx="571500" cy="588962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4" name="Группа 295"/>
          <p:cNvGrpSpPr>
            <a:grpSpLocks/>
          </p:cNvGrpSpPr>
          <p:nvPr/>
        </p:nvGrpSpPr>
        <p:grpSpPr bwMode="auto">
          <a:xfrm>
            <a:off x="5715000" y="6197600"/>
            <a:ext cx="642938" cy="660400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5" name="Группа 300"/>
          <p:cNvGrpSpPr>
            <a:grpSpLocks/>
          </p:cNvGrpSpPr>
          <p:nvPr/>
        </p:nvGrpSpPr>
        <p:grpSpPr bwMode="auto">
          <a:xfrm>
            <a:off x="6000750" y="5929313"/>
            <a:ext cx="1000125" cy="928687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0" name="Группа 305"/>
          <p:cNvGrpSpPr>
            <a:grpSpLocks/>
          </p:cNvGrpSpPr>
          <p:nvPr/>
        </p:nvGrpSpPr>
        <p:grpSpPr bwMode="auto">
          <a:xfrm>
            <a:off x="1214438" y="6197600"/>
            <a:ext cx="642937" cy="660400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1" name="Группа 285"/>
          <p:cNvGrpSpPr>
            <a:grpSpLocks/>
          </p:cNvGrpSpPr>
          <p:nvPr/>
        </p:nvGrpSpPr>
        <p:grpSpPr bwMode="auto">
          <a:xfrm>
            <a:off x="1428750" y="5929313"/>
            <a:ext cx="1000125" cy="1017587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4" name="Группа 310"/>
          <p:cNvGrpSpPr>
            <a:grpSpLocks/>
          </p:cNvGrpSpPr>
          <p:nvPr/>
        </p:nvGrpSpPr>
        <p:grpSpPr bwMode="auto">
          <a:xfrm>
            <a:off x="2500313" y="6197600"/>
            <a:ext cx="642937" cy="660400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1" name="Группа 355"/>
          <p:cNvGrpSpPr>
            <a:grpSpLocks/>
          </p:cNvGrpSpPr>
          <p:nvPr/>
        </p:nvGrpSpPr>
        <p:grpSpPr bwMode="auto">
          <a:xfrm rot="3478556">
            <a:off x="156369" y="6490494"/>
            <a:ext cx="250825" cy="341313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3001417" y="4925491"/>
              <a:ext cx="285753" cy="1428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4" name="Прямая соединительная линия 343"/>
            <p:cNvCxnSpPr>
              <a:stCxn id="0" idx="0"/>
              <a:endCxn id="0" idx="4"/>
            </p:cNvCxnSpPr>
            <p:nvPr/>
          </p:nvCxnSpPr>
          <p:spPr>
            <a:xfrm rot="16200000" flipH="1">
              <a:off x="2748861" y="5393939"/>
              <a:ext cx="7856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67838" y="4885046"/>
              <a:ext cx="141066" cy="71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2998115" y="5145087"/>
              <a:ext cx="68724" cy="71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6100" y="5287348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5677" y="5430749"/>
              <a:ext cx="72342" cy="71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2998762" y="5571728"/>
              <a:ext cx="68724" cy="71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12551" y="5143611"/>
              <a:ext cx="72342" cy="71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5635" y="5284591"/>
              <a:ext cx="68726" cy="71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85211" y="5427992"/>
              <a:ext cx="68726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1280" y="5573813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" name="Группа 356"/>
          <p:cNvGrpSpPr>
            <a:grpSpLocks/>
          </p:cNvGrpSpPr>
          <p:nvPr/>
        </p:nvGrpSpPr>
        <p:grpSpPr bwMode="auto">
          <a:xfrm rot="-1531300">
            <a:off x="1657350" y="6384925"/>
            <a:ext cx="250825" cy="33972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2999959" y="4926842"/>
              <a:ext cx="285751" cy="1435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60" name="Прямая соединительная линия 359"/>
            <p:cNvCxnSpPr>
              <a:stCxn id="0" idx="0"/>
              <a:endCxn id="0" idx="4"/>
            </p:cNvCxnSpPr>
            <p:nvPr/>
          </p:nvCxnSpPr>
          <p:spPr>
            <a:xfrm rot="16200000" flipH="1">
              <a:off x="2751569" y="5392222"/>
              <a:ext cx="7851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70195" y="4879694"/>
              <a:ext cx="141069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0392" y="5138715"/>
              <a:ext cx="68726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29645" y="5282724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30295" y="5428088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0639" y="5569176"/>
              <a:ext cx="68726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7000" y="5138793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7344" y="5279881"/>
              <a:ext cx="68726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7996" y="5425243"/>
              <a:ext cx="68724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7247" y="5569254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4" name="Группа 369"/>
          <p:cNvGrpSpPr>
            <a:grpSpLocks/>
          </p:cNvGrpSpPr>
          <p:nvPr/>
        </p:nvGrpSpPr>
        <p:grpSpPr bwMode="auto">
          <a:xfrm rot="1300059">
            <a:off x="4697413" y="6483350"/>
            <a:ext cx="250825" cy="33972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700" y="4927583"/>
              <a:ext cx="285753" cy="1435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3" name="Прямая соединительная линия 372"/>
            <p:cNvCxnSpPr>
              <a:stCxn id="0" idx="0"/>
              <a:endCxn id="0" idx="4"/>
            </p:cNvCxnSpPr>
            <p:nvPr/>
          </p:nvCxnSpPr>
          <p:spPr>
            <a:xfrm rot="16200000" flipH="1">
              <a:off x="2747877" y="5395950"/>
              <a:ext cx="7851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68504" y="4881539"/>
              <a:ext cx="141069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2998033" y="5139911"/>
              <a:ext cx="68726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27086" y="5285515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28149" y="5425821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531" y="5570239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12172" y="5139715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84554" y="5284133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952" y="5428363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11308" y="5571601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3525" y="3248025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0" name="Полилиния 389"/>
          <p:cNvSpPr/>
          <p:nvPr/>
        </p:nvSpPr>
        <p:spPr>
          <a:xfrm>
            <a:off x="928688" y="3286125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1" name="Полилиния 390"/>
          <p:cNvSpPr/>
          <p:nvPr/>
        </p:nvSpPr>
        <p:spPr>
          <a:xfrm>
            <a:off x="428625" y="3071813"/>
            <a:ext cx="307975" cy="109537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2" name="Полилиния 391"/>
          <p:cNvSpPr/>
          <p:nvPr/>
        </p:nvSpPr>
        <p:spPr>
          <a:xfrm>
            <a:off x="785813" y="3071813"/>
            <a:ext cx="307975" cy="109537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642938" y="2857500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5" name="Заголовок 394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страну Здоровья приглашаем</a:t>
            </a:r>
            <a:br>
              <a:rPr lang="ru-RU" sz="6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6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Здоровячками стать Вам предлагаем!</a:t>
            </a:r>
            <a:br>
              <a:rPr lang="ru-RU" sz="6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en-US" sz="6600" b="1" dirty="0" smtClean="0">
              <a:ln>
                <a:solidFill>
                  <a:sysClr val="windowText" lastClr="000000"/>
                </a:solidFill>
              </a:ln>
              <a:solidFill>
                <a:srgbClr val="66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6" name="Подзаголовок 395"/>
          <p:cNvSpPr>
            <a:spLocks noGrp="1"/>
          </p:cNvSpPr>
          <p:nvPr>
            <p:ph type="subTitle" idx="1"/>
          </p:nvPr>
        </p:nvSpPr>
        <p:spPr>
          <a:xfrm>
            <a:off x="1371600" y="4286250"/>
            <a:ext cx="6400800" cy="1643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A50021"/>
                </a:solidFill>
              </a:rPr>
              <a:t>  </a:t>
            </a:r>
            <a:endParaRPr lang="ru-RU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Хорошие зубы – залог здоровья.</a:t>
            </a:r>
            <a:endParaRPr lang="ru-RU" dirty="0"/>
          </a:p>
        </p:txBody>
      </p:sp>
      <p:pic>
        <p:nvPicPr>
          <p:cNvPr id="4" name="Picture 7" descr="девоч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25744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751917_a6a26eec944f8d9328a5bb1c501e8af8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71678"/>
            <a:ext cx="4429156" cy="445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Здоровый сон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дедушка здорович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4714884"/>
            <a:ext cx="1391630" cy="178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928671"/>
            <a:ext cx="69294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Обязательно ложиться спать и вставать в одно и то же время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Нельзя перед сном смотреть страшные фильмы, читать волнующие книги.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Не есть на ночь!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Спать надо в полной темноте.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Спать в хорошо проветренном помещении. Идеальная температура 20.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Спать на ровной постели: высокие подушки и мягкие матрасы приводят к искривлению позвоночника.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Спать лучше на спине или на правом </a:t>
            </a:r>
          </a:p>
          <a:p>
            <a:r>
              <a:rPr lang="ru-RU" sz="2400" dirty="0" smtClean="0"/>
              <a:t>боку.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Не применять снотворного!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Как следует питаться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4" name="Picture 6" descr="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7102476" cy="518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/>
          <a:lstStyle/>
          <a:p>
            <a:r>
              <a:rPr lang="ru-RU" dirty="0" smtClean="0"/>
              <a:t>Главное не переедайте!</a:t>
            </a:r>
          </a:p>
          <a:p>
            <a:r>
              <a:rPr lang="ru-RU" dirty="0" smtClean="0"/>
              <a:t>Ешьте в одно и тоже время.</a:t>
            </a:r>
          </a:p>
          <a:p>
            <a:r>
              <a:rPr lang="ru-RU" dirty="0" smtClean="0"/>
              <a:t>Воздерживайтесь от жирной пищи.</a:t>
            </a:r>
          </a:p>
          <a:p>
            <a:r>
              <a:rPr lang="ru-RU" dirty="0" smtClean="0"/>
              <a:t>Остерегайтесь острого и соленого.</a:t>
            </a:r>
          </a:p>
          <a:p>
            <a:r>
              <a:rPr lang="ru-RU" dirty="0" smtClean="0"/>
              <a:t>Сладостей тысяча, а здоровье одно.</a:t>
            </a:r>
          </a:p>
          <a:p>
            <a:r>
              <a:rPr lang="ru-RU" dirty="0" smtClean="0"/>
              <a:t>Овощи и фрукты – полезные продукты.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0343359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28"/>
            <a:ext cx="30956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7158" y="1000108"/>
            <a:ext cx="4968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dirty="0"/>
              <a:t>Умеренность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14480" y="5429264"/>
            <a:ext cx="543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dirty="0"/>
              <a:t>Разнообразие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9008"/>
            <a:ext cx="3929090" cy="29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Загадки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8" name="Picture 8" descr="маль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429132"/>
            <a:ext cx="2444707" cy="214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928662" y="1857364"/>
            <a:ext cx="6872278" cy="314327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Здоровье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8604"/>
            <a:ext cx="1884357" cy="142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8597" y="285728"/>
            <a:ext cx="1571636" cy="1698919"/>
          </a:xfrm>
          <a:prstGeom prst="rect">
            <a:avLst/>
          </a:prstGeom>
          <a:noFill/>
        </p:spPr>
      </p:pic>
      <p:pic>
        <p:nvPicPr>
          <p:cNvPr id="13" name="Picture 4" descr="D:\Мои документы\Люба\Ст ихи\О спорте\плавание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714884"/>
            <a:ext cx="1857388" cy="189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r>
              <a:rPr lang="ru-RU" dirty="0" smtClean="0"/>
              <a:t>В легких при курении постепенно скапливается табак – дым и сажа.</a:t>
            </a:r>
          </a:p>
          <a:p>
            <a:r>
              <a:rPr lang="ru-RU" dirty="0" smtClean="0"/>
              <a:t>Кашель травмируем легкие, дыхание становится слабым.</a:t>
            </a:r>
          </a:p>
          <a:p>
            <a:r>
              <a:rPr lang="ru-RU" dirty="0" smtClean="0"/>
              <a:t>Спортивные и учебные показатели значительно снижаются.</a:t>
            </a:r>
          </a:p>
          <a:p>
            <a:r>
              <a:rPr lang="ru-RU" dirty="0" smtClean="0"/>
              <a:t>Никотин вызывает привыкание к сигаретам.</a:t>
            </a:r>
          </a:p>
          <a:p>
            <a:r>
              <a:rPr lang="ru-RU" dirty="0" smtClean="0"/>
              <a:t>Воспаляются голосовые связки, поэтому голос у курильщиков становится грубым, хриплым.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достный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радостный</Template>
  <TotalTime>101</TotalTime>
  <Words>182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радостный</vt:lpstr>
      <vt:lpstr>Устный журнал «Здоровейка»</vt:lpstr>
      <vt:lpstr>В страну Здоровья приглашаем Здоровячками стать Вам предлагаем! </vt:lpstr>
      <vt:lpstr>Хорошие зубы – залог здоровья.</vt:lpstr>
      <vt:lpstr>Здоровый сон</vt:lpstr>
      <vt:lpstr>Как следует питаться</vt:lpstr>
      <vt:lpstr>Слайд 6</vt:lpstr>
      <vt:lpstr>Слайд 7</vt:lpstr>
      <vt:lpstr>Загадки</vt:lpstr>
      <vt:lpstr>Слайд 9</vt:lpstr>
      <vt:lpstr>Все пороки от безделья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журнал «Здоровейка»</dc:title>
  <dc:creator>www.PHILka.RU</dc:creator>
  <cp:lastModifiedBy>www.PHILka.RU</cp:lastModifiedBy>
  <cp:revision>5</cp:revision>
  <dcterms:created xsi:type="dcterms:W3CDTF">2012-12-09T08:33:07Z</dcterms:created>
  <dcterms:modified xsi:type="dcterms:W3CDTF">2012-12-09T10:14:58Z</dcterms:modified>
</cp:coreProperties>
</file>