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95" r:id="rId3"/>
    <p:sldId id="296" r:id="rId4"/>
    <p:sldId id="311" r:id="rId5"/>
    <p:sldId id="312" r:id="rId6"/>
    <p:sldId id="313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4" r:id="rId21"/>
    <p:sldId id="31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DB036-8FD2-4211-8482-365DD80BB252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000D3-EB1F-41A9-B52A-A227BEEB1D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0D3-EB1F-41A9-B52A-A227BEEB1D0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Факультатив «Эрудит»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Тема:               Головоломки</a:t>
            </a:r>
          </a:p>
          <a:p>
            <a:r>
              <a:rPr lang="ru-RU" dirty="0" smtClean="0"/>
              <a:t>Цель:   Познакомить детей с разными видами нестандартных заданий.</a:t>
            </a:r>
          </a:p>
          <a:p>
            <a:r>
              <a:rPr lang="ru-RU" dirty="0" smtClean="0"/>
              <a:t>Развивать у учащихся память, логическое мышление, внимание.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13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 здесь спрятались могучее дерево и хлебный злак</a:t>
            </a:r>
          </a:p>
          <a:p>
            <a:r>
              <a:rPr lang="ru-RU" dirty="0" smtClean="0"/>
              <a:t>ДРУОЖБЬ</a:t>
            </a:r>
          </a:p>
          <a:p>
            <a:r>
              <a:rPr lang="ru-RU" dirty="0" smtClean="0"/>
              <a:t>Какую травку щиплет на лугу доброе животное?</a:t>
            </a:r>
          </a:p>
          <a:p>
            <a:r>
              <a:rPr lang="ru-RU" dirty="0" smtClean="0"/>
              <a:t>ККЛОРЕОВВАЕР</a:t>
            </a:r>
          </a:p>
          <a:p>
            <a:r>
              <a:rPr lang="ru-RU" dirty="0" smtClean="0"/>
              <a:t>Стихотворение этого автора вы знаете с детства</a:t>
            </a:r>
          </a:p>
          <a:p>
            <a:r>
              <a:rPr lang="ru-RU" dirty="0" smtClean="0"/>
              <a:t>ББАЫРТЧООК</a:t>
            </a:r>
          </a:p>
        </p:txBody>
      </p:sp>
    </p:spTree>
    <p:extLst>
      <p:ext uri="{BB962C8B-B14F-4D97-AF65-F5344CB8AC3E}">
        <p14:creationId xmlns="" xmlns:p14="http://schemas.microsoft.com/office/powerpoint/2010/main" val="396946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Поговорим о лесе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Пришла девочка к лесу. А лес – то волшебный. Дорисуй его так, чтобы получились картина (цветы, деревья, птицы, бабочки.)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97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безопасно Красная Шапочка прошла по лесу, давайте поможем ей. Все согласны? Развиваем быстроту реакции</a:t>
            </a:r>
          </a:p>
          <a:p>
            <a:r>
              <a:rPr lang="ru-RU" dirty="0" smtClean="0"/>
              <a:t>Найди за 2 минуты по три числа в ряду, сумма которых равна числу данному отдельно</a:t>
            </a:r>
          </a:p>
          <a:p>
            <a:r>
              <a:rPr lang="ru-RU" dirty="0" smtClean="0"/>
              <a:t>8 11 7  10 3 4                                 25</a:t>
            </a:r>
          </a:p>
          <a:p>
            <a:r>
              <a:rPr lang="ru-RU" dirty="0" smtClean="0"/>
              <a:t>5 4 20 19 15 6                                 41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1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отвлекайся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2 5 14 9 6 7                                   17</a:t>
            </a:r>
          </a:p>
          <a:p>
            <a:r>
              <a:rPr lang="ru-RU" dirty="0" smtClean="0"/>
              <a:t>12 2 16 18 11                                29</a:t>
            </a:r>
          </a:p>
          <a:p>
            <a:r>
              <a:rPr lang="ru-RU" dirty="0" smtClean="0"/>
              <a:t>11 5 3 8 2 14 6 1                           12</a:t>
            </a:r>
          </a:p>
          <a:p>
            <a:r>
              <a:rPr lang="ru-RU" dirty="0" smtClean="0"/>
              <a:t>9 5 17 10 3 4 12                             21</a:t>
            </a:r>
          </a:p>
          <a:p>
            <a:r>
              <a:rPr lang="ru-RU" dirty="0" smtClean="0"/>
              <a:t>2 7 3 4 5 8                                        9</a:t>
            </a:r>
          </a:p>
          <a:p>
            <a:r>
              <a:rPr lang="ru-RU" dirty="0" smtClean="0"/>
              <a:t>17 9 2 11 12 24                              40</a:t>
            </a:r>
          </a:p>
          <a:p>
            <a:r>
              <a:rPr lang="ru-RU" dirty="0" smtClean="0"/>
              <a:t>5 4 14 17 10 6                                 28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846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Шапочка приближается..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Идет Красная Шапочка песенки поет, чтобы она не сбилась с пути мы выполним задание. Прочита</a:t>
            </a:r>
            <a:r>
              <a:rPr lang="ru-RU" dirty="0"/>
              <a:t>й</a:t>
            </a:r>
            <a:r>
              <a:rPr lang="ru-RU" dirty="0" smtClean="0"/>
              <a:t> внимательно 1 раз 10 пар слов. Попробуйте написать по памяти второе слово из каждой пары.</a:t>
            </a:r>
          </a:p>
          <a:p>
            <a:r>
              <a:rPr lang="ru-RU" dirty="0" smtClean="0"/>
              <a:t>Гора  -  горб (воспитательный момент)</a:t>
            </a:r>
          </a:p>
          <a:p>
            <a:r>
              <a:rPr lang="ru-RU" dirty="0" smtClean="0"/>
              <a:t>Лес  -  ель</a:t>
            </a:r>
          </a:p>
          <a:p>
            <a:r>
              <a:rPr lang="ru-RU" dirty="0" smtClean="0"/>
              <a:t>Заяц   -  кролик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86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Тренируй 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Птица  -   самолет</a:t>
            </a:r>
          </a:p>
          <a:p>
            <a:r>
              <a:rPr lang="ru-RU" dirty="0" smtClean="0"/>
              <a:t>Ручка   -  тетрадь</a:t>
            </a:r>
          </a:p>
          <a:p>
            <a:r>
              <a:rPr lang="ru-RU" dirty="0" smtClean="0"/>
              <a:t>Утро    -ужин</a:t>
            </a:r>
          </a:p>
          <a:p>
            <a:r>
              <a:rPr lang="ru-RU" dirty="0" smtClean="0"/>
              <a:t>Вечер   - завтрак</a:t>
            </a:r>
          </a:p>
          <a:p>
            <a:r>
              <a:rPr lang="ru-RU" dirty="0" smtClean="0"/>
              <a:t>День   -ночь</a:t>
            </a:r>
          </a:p>
          <a:p>
            <a:r>
              <a:rPr lang="ru-RU" dirty="0" smtClean="0"/>
              <a:t>Минута   -   час</a:t>
            </a:r>
          </a:p>
          <a:p>
            <a:r>
              <a:rPr lang="ru-RU" dirty="0" smtClean="0"/>
              <a:t>Час    -    время</a:t>
            </a:r>
            <a:endParaRPr lang="ru-RU" dirty="0"/>
          </a:p>
        </p:txBody>
      </p:sp>
      <p:pic>
        <p:nvPicPr>
          <p:cNvPr id="2050" name="Picture 2" descr="C:\Users\User\Desktop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8843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9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Брейн</a:t>
            </a:r>
            <a:r>
              <a:rPr lang="ru-RU" dirty="0" smtClean="0"/>
              <a:t>   -  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встреча бабушки и внучки состоялась </a:t>
            </a:r>
          </a:p>
          <a:p>
            <a:r>
              <a:rPr lang="ru-RU" dirty="0" smtClean="0"/>
              <a:t>Проведем </a:t>
            </a:r>
            <a:r>
              <a:rPr lang="ru-RU" dirty="0" err="1" smtClean="0"/>
              <a:t>брейн</a:t>
            </a:r>
            <a:r>
              <a:rPr lang="ru-RU" dirty="0" smtClean="0"/>
              <a:t>-ринг</a:t>
            </a:r>
          </a:p>
          <a:p>
            <a:r>
              <a:rPr lang="ru-RU" dirty="0" smtClean="0"/>
              <a:t>Сколько хвостов у семи котов?</a:t>
            </a:r>
          </a:p>
          <a:p>
            <a:r>
              <a:rPr lang="ru-RU" dirty="0" smtClean="0"/>
              <a:t>Сколько носов у двух псов7</a:t>
            </a:r>
          </a:p>
          <a:p>
            <a:r>
              <a:rPr lang="ru-RU" dirty="0" smtClean="0"/>
              <a:t>Сколько пальчиков у четырех мальчиков?</a:t>
            </a:r>
          </a:p>
          <a:p>
            <a:r>
              <a:rPr lang="ru-RU" dirty="0" smtClean="0"/>
              <a:t>Сколько ушей у шести малышей?</a:t>
            </a:r>
          </a:p>
          <a:p>
            <a:r>
              <a:rPr lang="ru-RU" dirty="0" smtClean="0"/>
              <a:t>Сколько ушек у семи старушек?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837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Коля, Вася, Боря играли в шашки. Каждый из них сыграл всего две партии. Сколько партий было сыграно?</a:t>
            </a:r>
          </a:p>
          <a:p>
            <a:r>
              <a:rPr lang="ru-RU" dirty="0" smtClean="0"/>
              <a:t>Человек идет со скоростью 5км/час. За сколько часов он пройдет 30 километров?</a:t>
            </a:r>
          </a:p>
          <a:p>
            <a:r>
              <a:rPr lang="ru-RU" dirty="0" smtClean="0"/>
              <a:t>60 листов книги имеют 1 сантиметр. Какова толщина всей книги, если в ней 240 страниц?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977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Если высушили 1 килограмм свежих яблок, то получится120 грамм сушеных яблок. Сколько взяли свежих яблок, если из них получилось 120 кг сушеных яблок.</a:t>
            </a:r>
          </a:p>
          <a:p>
            <a:r>
              <a:rPr lang="ru-RU" dirty="0"/>
              <a:t> </a:t>
            </a:r>
            <a:r>
              <a:rPr lang="ru-RU" dirty="0" smtClean="0"/>
              <a:t> Два жука ползут навстречу друг другу через тропинку шириной 30 сантиметров Скорость одного 4км/час, а другого 6км/час. Через сколько минут жуки встретятся?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779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умные, внимательные, смекалистые – кто?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Катя прочитала книгу за 6 дней, читая ежедневно. Маша прочитала эту книгу за 4 дня. Сколько страниц в день читала Маша ?</a:t>
            </a:r>
          </a:p>
          <a:p>
            <a:r>
              <a:rPr lang="ru-RU" dirty="0" smtClean="0"/>
              <a:t>Анна дочь Марии. А Мария дочь Светланы.</a:t>
            </a:r>
          </a:p>
          <a:p>
            <a:r>
              <a:rPr lang="ru-RU" dirty="0" smtClean="0"/>
              <a:t>Кем приходится Анна Светлане?</a:t>
            </a:r>
          </a:p>
          <a:p>
            <a:r>
              <a:rPr lang="ru-RU" dirty="0" smtClean="0"/>
              <a:t>Гастроном работает с 8 до 21 часа. Перерыв на обед с 14 до 15 часов. Сколько времени гастроном открыт?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1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по сказке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Жила была девочка ее звали ……</a:t>
            </a:r>
          </a:p>
          <a:p>
            <a:r>
              <a:rPr lang="ru-RU" dirty="0" smtClean="0"/>
              <a:t>Вы узнаете  имя девочки расшифровав эти интересные цифры</a:t>
            </a:r>
          </a:p>
          <a:p>
            <a:r>
              <a:rPr lang="ru-RU" dirty="0" smtClean="0"/>
              <a:t>Каждая цифра соответствует определенной букве алфавита</a:t>
            </a:r>
          </a:p>
          <a:p>
            <a:r>
              <a:rPr lang="ru-RU" dirty="0" smtClean="0"/>
              <a:t>12,18,1,19,15,1,33,26,1,17,!6,25,12,1.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487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20688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Ребята, вы молодцы!</a:t>
            </a:r>
            <a:br>
              <a:rPr lang="ru-RU" sz="4400" dirty="0" smtClean="0"/>
            </a:br>
            <a:r>
              <a:rPr lang="ru-RU" sz="4400" dirty="0" smtClean="0"/>
              <a:t>Справились со всеми заданиями.</a:t>
            </a:r>
          </a:p>
          <a:p>
            <a:r>
              <a:rPr lang="ru-RU" sz="4400" dirty="0" smtClean="0"/>
              <a:t>Бабушка встретилась с внучкой.</a:t>
            </a:r>
          </a:p>
          <a:p>
            <a:r>
              <a:rPr lang="ru-RU" sz="4400" dirty="0" smtClean="0"/>
              <a:t>Вы рады этому?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На доске цветок из точек. Прикрепляют учащиеся свои кружки на точки и определяют какой цветок получился.</a:t>
            </a:r>
          </a:p>
          <a:p>
            <a:r>
              <a:rPr lang="ru-RU" dirty="0" smtClean="0"/>
              <a:t>(интересно, очень интересно, не интересно)</a:t>
            </a:r>
            <a:endParaRPr lang="ru-RU" dirty="0"/>
          </a:p>
        </p:txBody>
      </p:sp>
      <p:pic>
        <p:nvPicPr>
          <p:cNvPr id="1026" name="Picture 2" descr="C:\Users\User\Desktop\gorodovi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3168352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18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Верно «Красная шапочка»</a:t>
            </a:r>
          </a:p>
          <a:p>
            <a:r>
              <a:rPr lang="ru-RU" dirty="0" smtClean="0"/>
              <a:t>Красная шапочка жила в домике. В каком?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Домики на доске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5699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56992"/>
            <a:ext cx="108012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356992"/>
            <a:ext cx="12241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356992"/>
            <a:ext cx="11521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3356992"/>
            <a:ext cx="129614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7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аба!!\ав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</p:spPr>
      </p:pic>
      <p:pic>
        <p:nvPicPr>
          <p:cNvPr id="1027" name="Picture 3" descr="F:\баба!!\вк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баба!!\красная шап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аба!!\крас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Вышла девочка из своего домика и пошла по дорожке. Пройдите и вы по ней, но идти нужно соблюдая определенные правила: быть очень внимательным не запутаться в поворотах.  Готовы?</a:t>
            </a:r>
          </a:p>
        </p:txBody>
      </p:sp>
      <p:pic>
        <p:nvPicPr>
          <p:cNvPr id="2050" name="Picture 2" descr="C:\Users\User\Desktop\70772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3622626" cy="2713577"/>
          </a:xfrm>
          <a:prstGeom prst="rect">
            <a:avLst/>
          </a:prstGeom>
          <a:noFill/>
        </p:spPr>
      </p:pic>
      <p:pic>
        <p:nvPicPr>
          <p:cNvPr id="2051" name="Picture 3" descr="C:\Users\User\Desktop\1732084-f2743bb6045df4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2952328" cy="2621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702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916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59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Подошла девочка к реке.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Река глубокая, берега извилистые, чтобы ее переплыть нужно решить следующие задачи. Для этого в наборе букв найди по два слова</a:t>
            </a:r>
          </a:p>
          <a:p>
            <a:r>
              <a:rPr lang="ru-RU" dirty="0" smtClean="0"/>
              <a:t>Вытащи из набора садовый и лесной цветок</a:t>
            </a:r>
          </a:p>
          <a:p>
            <a:r>
              <a:rPr lang="ru-RU" dirty="0" smtClean="0"/>
              <a:t>РЛОАЗНДАЫШ</a:t>
            </a:r>
          </a:p>
          <a:p>
            <a:r>
              <a:rPr lang="ru-RU" dirty="0" smtClean="0"/>
              <a:t>Найди дом в лесу:</a:t>
            </a:r>
          </a:p>
          <a:p>
            <a:r>
              <a:rPr lang="ru-RU" dirty="0" smtClean="0"/>
              <a:t>БИЗОБРА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6483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639</Words>
  <Application>Microsoft Office PowerPoint</Application>
  <PresentationFormat>Экран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Факультатив «Эрудит»</vt:lpstr>
      <vt:lpstr>Путешествие по сказке</vt:lpstr>
      <vt:lpstr>Продолжение</vt:lpstr>
      <vt:lpstr>Слайд 4</vt:lpstr>
      <vt:lpstr>Слайд 5</vt:lpstr>
      <vt:lpstr>Слайд 6</vt:lpstr>
      <vt:lpstr>Графический диктант</vt:lpstr>
      <vt:lpstr>Слайд 8</vt:lpstr>
      <vt:lpstr>Подошла девочка к реке. </vt:lpstr>
      <vt:lpstr>Продолжение</vt:lpstr>
      <vt:lpstr>Поговорим о лесе</vt:lpstr>
      <vt:lpstr>Продолжение</vt:lpstr>
      <vt:lpstr>Не отвлекайся</vt:lpstr>
      <vt:lpstr>Красная Шапочка приближается..</vt:lpstr>
      <vt:lpstr>Тренируй память</vt:lpstr>
      <vt:lpstr>Брейн   -  ринг</vt:lpstr>
      <vt:lpstr>Продолжение</vt:lpstr>
      <vt:lpstr>Продолжение</vt:lpstr>
      <vt:lpstr>Самые умные, внимательные, смекалистые – кто?</vt:lpstr>
      <vt:lpstr>Слайд 20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63</cp:revision>
  <dcterms:created xsi:type="dcterms:W3CDTF">2013-11-30T09:32:24Z</dcterms:created>
  <dcterms:modified xsi:type="dcterms:W3CDTF">2014-01-03T05:21:24Z</dcterms:modified>
</cp:coreProperties>
</file>