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0" r:id="rId6"/>
    <p:sldId id="259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50F1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15" autoAdjust="0"/>
  </p:normalViewPr>
  <p:slideViewPr>
    <p:cSldViewPr>
      <p:cViewPr varScale="1">
        <p:scale>
          <a:sx n="64" d="100"/>
          <a:sy n="64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7E24-A9E9-4D2C-A947-D8E0604D5CCF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9035-3AB4-4B9B-A608-D0998C6FD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7E24-A9E9-4D2C-A947-D8E0604D5CCF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9035-3AB4-4B9B-A608-D0998C6FD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7E24-A9E9-4D2C-A947-D8E0604D5CCF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9035-3AB4-4B9B-A608-D0998C6FD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7E24-A9E9-4D2C-A947-D8E0604D5CCF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9035-3AB4-4B9B-A608-D0998C6FD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7E24-A9E9-4D2C-A947-D8E0604D5CCF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9035-3AB4-4B9B-A608-D0998C6FD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7E24-A9E9-4D2C-A947-D8E0604D5CCF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9035-3AB4-4B9B-A608-D0998C6FD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7E24-A9E9-4D2C-A947-D8E0604D5CCF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9035-3AB4-4B9B-A608-D0998C6FD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7E24-A9E9-4D2C-A947-D8E0604D5CCF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9035-3AB4-4B9B-A608-D0998C6FD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7E24-A9E9-4D2C-A947-D8E0604D5CCF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9035-3AB4-4B9B-A608-D0998C6FD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7E24-A9E9-4D2C-A947-D8E0604D5CCF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9035-3AB4-4B9B-A608-D0998C6FD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7E24-A9E9-4D2C-A947-D8E0604D5CCF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D9035-3AB4-4B9B-A608-D0998C6FD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A7E24-A9E9-4D2C-A947-D8E0604D5CCF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9035-3AB4-4B9B-A608-D0998C6FD0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003501-c49b4a57bc4c486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000108"/>
            <a:ext cx="7143800" cy="517724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 rot="21073980">
            <a:off x="253312" y="906214"/>
            <a:ext cx="8229600" cy="1143000"/>
          </a:xfrm>
          <a:solidFill>
            <a:srgbClr val="50F117"/>
          </a:solidFill>
        </p:spPr>
        <p:txBody>
          <a:bodyPr>
            <a:normAutofit/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Скоро день рождения!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33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Что нужно знать!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Как приглашать гостей.</a:t>
            </a:r>
          </a:p>
          <a:p>
            <a:r>
              <a:rPr lang="ru-RU" sz="4000" dirty="0" smtClean="0"/>
              <a:t>Как выбрать подарок.</a:t>
            </a:r>
          </a:p>
          <a:p>
            <a:r>
              <a:rPr lang="ru-RU" sz="4000" dirty="0" smtClean="0"/>
              <a:t>Как встречать гостей.</a:t>
            </a:r>
          </a:p>
          <a:p>
            <a:r>
              <a:rPr lang="ru-RU" sz="4000" dirty="0" smtClean="0"/>
              <a:t>Как принимать подарки.</a:t>
            </a:r>
          </a:p>
          <a:p>
            <a:r>
              <a:rPr lang="ru-RU" sz="4000" dirty="0" smtClean="0"/>
              <a:t>Как развлечь гостей.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Приглашаем гостей!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e320190796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714620"/>
            <a:ext cx="4810143" cy="3607607"/>
          </a:xfrm>
          <a:prstGeom prst="rect">
            <a:avLst/>
          </a:prstGeom>
        </p:spPr>
      </p:pic>
      <p:pic>
        <p:nvPicPr>
          <p:cNvPr id="4" name="Содержимое 3" descr="1286884667_0lik.ru_leopold_back.jpg"/>
          <p:cNvPicPr>
            <a:picLocks noGrp="1" noChangeAspect="1"/>
          </p:cNvPicPr>
          <p:nvPr>
            <p:ph idx="1"/>
          </p:nvPr>
        </p:nvPicPr>
        <p:blipFill>
          <a:blip r:embed="rId3"/>
          <a:srcRect r="6032" b="13158"/>
          <a:stretch>
            <a:fillRect/>
          </a:stretch>
        </p:blipFill>
        <p:spPr>
          <a:xfrm>
            <a:off x="285721" y="1357298"/>
            <a:ext cx="6156658" cy="257176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Выбираем подарок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37964457.88861661.jpeg"/>
          <p:cNvPicPr>
            <a:picLocks noChangeAspect="1"/>
          </p:cNvPicPr>
          <p:nvPr/>
        </p:nvPicPr>
        <p:blipFill>
          <a:blip r:embed="rId2"/>
          <a:srcRect l="16016" t="18160" r="14843" b="9316"/>
          <a:stretch>
            <a:fillRect/>
          </a:stretch>
        </p:blipFill>
        <p:spPr>
          <a:xfrm>
            <a:off x="2071670" y="1285860"/>
            <a:ext cx="2214579" cy="1538945"/>
          </a:xfrm>
          <a:prstGeom prst="rect">
            <a:avLst/>
          </a:prstGeom>
        </p:spPr>
      </p:pic>
      <p:pic>
        <p:nvPicPr>
          <p:cNvPr id="6" name="Рисунок 5" descr="217937825247645376.jpg"/>
          <p:cNvPicPr>
            <a:picLocks noChangeAspect="1"/>
          </p:cNvPicPr>
          <p:nvPr/>
        </p:nvPicPr>
        <p:blipFill>
          <a:blip r:embed="rId3" cstate="print"/>
          <a:srcRect t="14633" b="17073"/>
          <a:stretch>
            <a:fillRect/>
          </a:stretch>
        </p:blipFill>
        <p:spPr>
          <a:xfrm>
            <a:off x="7072330" y="214290"/>
            <a:ext cx="1860247" cy="1571636"/>
          </a:xfrm>
          <a:prstGeom prst="rect">
            <a:avLst/>
          </a:prstGeom>
        </p:spPr>
      </p:pic>
      <p:pic>
        <p:nvPicPr>
          <p:cNvPr id="7" name="Рисунок 6" descr="podarok_na_den_rozdenia_malchika_03_www.kidstrends.ru.jpg"/>
          <p:cNvPicPr>
            <a:picLocks noChangeAspect="1"/>
          </p:cNvPicPr>
          <p:nvPr/>
        </p:nvPicPr>
        <p:blipFill>
          <a:blip r:embed="rId4"/>
          <a:srcRect l="54011" b="30124"/>
          <a:stretch>
            <a:fillRect/>
          </a:stretch>
        </p:blipFill>
        <p:spPr>
          <a:xfrm>
            <a:off x="214282" y="2857496"/>
            <a:ext cx="1847838" cy="2124482"/>
          </a:xfrm>
          <a:prstGeom prst="rect">
            <a:avLst/>
          </a:prstGeom>
        </p:spPr>
      </p:pic>
      <p:pic>
        <p:nvPicPr>
          <p:cNvPr id="9" name="Рисунок 8" descr="0002-002-Korobka-s-karandashami.jpg"/>
          <p:cNvPicPr>
            <a:picLocks noChangeAspect="1"/>
          </p:cNvPicPr>
          <p:nvPr/>
        </p:nvPicPr>
        <p:blipFill>
          <a:blip r:embed="rId5"/>
          <a:srcRect l="51563" t="32292"/>
          <a:stretch>
            <a:fillRect/>
          </a:stretch>
        </p:blipFill>
        <p:spPr>
          <a:xfrm>
            <a:off x="4929190" y="1357298"/>
            <a:ext cx="1857388" cy="1947266"/>
          </a:xfrm>
          <a:prstGeom prst="rect">
            <a:avLst/>
          </a:prstGeom>
        </p:spPr>
      </p:pic>
      <p:pic>
        <p:nvPicPr>
          <p:cNvPr id="10" name="Рисунок 9" descr="0b70a526b2506e6d18823b48a91011f6-1357913238.jpg"/>
          <p:cNvPicPr>
            <a:picLocks noChangeAspect="1"/>
          </p:cNvPicPr>
          <p:nvPr/>
        </p:nvPicPr>
        <p:blipFill>
          <a:blip r:embed="rId6"/>
          <a:srcRect l="35465" t="5607" r="10271" b="3271"/>
          <a:stretch>
            <a:fillRect/>
          </a:stretch>
        </p:blipFill>
        <p:spPr>
          <a:xfrm>
            <a:off x="7072330" y="3643314"/>
            <a:ext cx="1785950" cy="2487573"/>
          </a:xfrm>
          <a:prstGeom prst="rect">
            <a:avLst/>
          </a:prstGeom>
        </p:spPr>
      </p:pic>
      <p:pic>
        <p:nvPicPr>
          <p:cNvPr id="11" name="Рисунок 10" descr="7.jpg"/>
          <p:cNvPicPr>
            <a:picLocks noChangeAspect="1"/>
          </p:cNvPicPr>
          <p:nvPr/>
        </p:nvPicPr>
        <p:blipFill>
          <a:blip r:embed="rId7"/>
          <a:srcRect b="7620"/>
          <a:stretch>
            <a:fillRect/>
          </a:stretch>
        </p:blipFill>
        <p:spPr>
          <a:xfrm>
            <a:off x="2285984" y="3000372"/>
            <a:ext cx="2428892" cy="1682854"/>
          </a:xfrm>
          <a:prstGeom prst="rect">
            <a:avLst/>
          </a:prstGeom>
        </p:spPr>
      </p:pic>
      <p:pic>
        <p:nvPicPr>
          <p:cNvPr id="14" name="Содержимое 13" descr="9701c59b2fe43c6448b58dd8fa8e5d0f.jpg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285720" y="369228"/>
            <a:ext cx="1593815" cy="2059640"/>
          </a:xfrm>
        </p:spPr>
      </p:pic>
      <p:pic>
        <p:nvPicPr>
          <p:cNvPr id="15" name="Рисунок 14" descr="7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4876" y="4000504"/>
            <a:ext cx="2071702" cy="2071702"/>
          </a:xfrm>
          <a:prstGeom prst="rect">
            <a:avLst/>
          </a:prstGeom>
        </p:spPr>
      </p:pic>
      <p:pic>
        <p:nvPicPr>
          <p:cNvPr id="16" name="Рисунок 15" descr="05061_2.jpg"/>
          <p:cNvPicPr>
            <a:picLocks noChangeAspect="1"/>
          </p:cNvPicPr>
          <p:nvPr/>
        </p:nvPicPr>
        <p:blipFill>
          <a:blip r:embed="rId10"/>
          <a:srcRect t="3869" r="5000" b="20238"/>
          <a:stretch>
            <a:fillRect/>
          </a:stretch>
        </p:blipFill>
        <p:spPr>
          <a:xfrm>
            <a:off x="1071538" y="4714884"/>
            <a:ext cx="2661416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Как встречать гостей!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58204" cy="53578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   Для </a:t>
            </a:r>
            <a:r>
              <a:rPr lang="ru-RU" b="1" dirty="0"/>
              <a:t>прощания и встречи</a:t>
            </a:r>
            <a:br>
              <a:rPr lang="ru-RU" b="1" dirty="0"/>
            </a:br>
            <a:r>
              <a:rPr lang="ru-RU" b="1" dirty="0"/>
              <a:t>Много есть различных слов:</a:t>
            </a:r>
            <a:br>
              <a:rPr lang="ru-RU" b="1" dirty="0"/>
            </a:br>
            <a:r>
              <a:rPr lang="ru-RU" b="1" dirty="0"/>
              <a:t>"Добрый день!" и "Добрый вечер!",</a:t>
            </a:r>
            <a:br>
              <a:rPr lang="ru-RU" b="1" dirty="0"/>
            </a:br>
            <a:r>
              <a:rPr lang="ru-RU" b="1" dirty="0"/>
              <a:t>"До свиданья!", "Будь здоров!",</a:t>
            </a:r>
            <a:br>
              <a:rPr lang="ru-RU" b="1" dirty="0"/>
            </a:br>
            <a:r>
              <a:rPr lang="ru-RU" b="1" dirty="0"/>
              <a:t>"Я вас рада видеть очень",</a:t>
            </a:r>
            <a:br>
              <a:rPr lang="ru-RU" b="1" dirty="0"/>
            </a:br>
            <a:r>
              <a:rPr lang="ru-RU" b="1" dirty="0"/>
              <a:t>"Мы не виделись сто лет",</a:t>
            </a:r>
            <a:br>
              <a:rPr lang="ru-RU" b="1" dirty="0"/>
            </a:br>
            <a:r>
              <a:rPr lang="ru-RU" b="1" dirty="0"/>
              <a:t>"Как дела?", "Спокойной ночи",</a:t>
            </a:r>
            <a:br>
              <a:rPr lang="ru-RU" b="1" dirty="0"/>
            </a:br>
            <a:r>
              <a:rPr lang="ru-RU" b="1" dirty="0"/>
              <a:t>"Всем пока", "Прощай", "Привет",</a:t>
            </a:r>
            <a:br>
              <a:rPr lang="ru-RU" b="1" dirty="0"/>
            </a:br>
            <a:r>
              <a:rPr lang="ru-RU" b="1" dirty="0"/>
              <a:t>"Буду рад вас видеть снова",</a:t>
            </a:r>
            <a:br>
              <a:rPr lang="ru-RU" b="1" dirty="0"/>
            </a:br>
            <a:r>
              <a:rPr lang="ru-RU" b="1" dirty="0"/>
              <a:t>"Не прощаюсь!", "До утра!",</a:t>
            </a:r>
            <a:br>
              <a:rPr lang="ru-RU" b="1" dirty="0"/>
            </a:br>
            <a:r>
              <a:rPr lang="ru-RU" b="1" dirty="0"/>
              <a:t>"Всем удачи!", "Будь здорова!"</a:t>
            </a:r>
            <a:br>
              <a:rPr lang="ru-RU" b="1" dirty="0"/>
            </a:br>
            <a:r>
              <a:rPr lang="ru-RU" b="1" dirty="0"/>
              <a:t>И "Ни пуха, ни пера!".</a:t>
            </a:r>
            <a:endParaRPr lang="ru-RU" dirty="0"/>
          </a:p>
          <a:p>
            <a:pPr algn="ctr">
              <a:buNone/>
            </a:pPr>
            <a:r>
              <a:rPr lang="ru-RU" sz="1600" b="1" i="1" dirty="0"/>
              <a:t>(А. Усачёв)</a:t>
            </a:r>
            <a:endParaRPr lang="ru-RU" sz="16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Как принимать подарки!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357921555_1.jpg"/>
          <p:cNvPicPr>
            <a:picLocks noGrp="1" noChangeAspect="1"/>
          </p:cNvPicPr>
          <p:nvPr>
            <p:ph idx="1"/>
          </p:nvPr>
        </p:nvPicPr>
        <p:blipFill>
          <a:blip r:embed="rId2"/>
          <a:srcRect b="12765"/>
          <a:stretch>
            <a:fillRect/>
          </a:stretch>
        </p:blipFill>
        <p:spPr>
          <a:xfrm>
            <a:off x="1500166" y="1214423"/>
            <a:ext cx="6361148" cy="4168034"/>
          </a:xfrm>
        </p:spPr>
      </p:pic>
      <p:sp>
        <p:nvSpPr>
          <p:cNvPr id="5" name="TextBox 4"/>
          <p:cNvSpPr txBox="1"/>
          <p:nvPr/>
        </p:nvSpPr>
        <p:spPr>
          <a:xfrm>
            <a:off x="857224" y="5715016"/>
            <a:ext cx="7507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Важен не подарок, а ВНИМАНИЕ!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Как развлечь гостей!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romashka-soln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357298"/>
            <a:ext cx="6786610" cy="5214974"/>
          </a:xfrm>
        </p:spPr>
      </p:pic>
      <p:sp>
        <p:nvSpPr>
          <p:cNvPr id="5" name="TextBox 4"/>
          <p:cNvSpPr txBox="1"/>
          <p:nvPr/>
        </p:nvSpPr>
        <p:spPr>
          <a:xfrm>
            <a:off x="4071934" y="2500306"/>
            <a:ext cx="1080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0000FF"/>
                </a:solidFill>
              </a:rPr>
              <a:t>И</a:t>
            </a:r>
            <a:r>
              <a:rPr lang="ru-RU" sz="3200" dirty="0" smtClean="0">
                <a:solidFill>
                  <a:srgbClr val="0000FF"/>
                </a:solidFill>
              </a:rPr>
              <a:t>гры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3357562"/>
            <a:ext cx="1555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Загадки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4857760"/>
            <a:ext cx="1257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Песни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4786322"/>
            <a:ext cx="1269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Танцы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3357562"/>
            <a:ext cx="1878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Конкурсы</a:t>
            </a:r>
            <a:endParaRPr lang="ru-RU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Продолжи предложение.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Гостей приглашают …</a:t>
            </a:r>
          </a:p>
          <a:p>
            <a:r>
              <a:rPr lang="ru-RU" sz="4000" dirty="0" smtClean="0"/>
              <a:t>Подарок можно…</a:t>
            </a:r>
          </a:p>
          <a:p>
            <a:r>
              <a:rPr lang="ru-RU" sz="4000" dirty="0" smtClean="0"/>
              <a:t>Гостей встречает…</a:t>
            </a:r>
          </a:p>
          <a:p>
            <a:r>
              <a:rPr lang="ru-RU" sz="4000" dirty="0" smtClean="0"/>
              <a:t>За любой подарок говорят …</a:t>
            </a:r>
          </a:p>
          <a:p>
            <a:r>
              <a:rPr lang="ru-RU" sz="4000" dirty="0" smtClean="0"/>
              <a:t>Гостей развлекают…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Давайте прощаться!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lide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428736"/>
            <a:ext cx="6715171" cy="5036378"/>
          </a:xfrm>
        </p:spPr>
      </p:pic>
      <p:pic>
        <p:nvPicPr>
          <p:cNvPr id="5" name="Рисунок 4" descr="0_78c5d_77297a46_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02566">
            <a:off x="3087336" y="3331167"/>
            <a:ext cx="1285877" cy="1928816"/>
          </a:xfrm>
          <a:prstGeom prst="rect">
            <a:avLst/>
          </a:prstGeom>
        </p:spPr>
      </p:pic>
      <p:pic>
        <p:nvPicPr>
          <p:cNvPr id="6" name="Рисунок 5" descr="0_6e651_3283560f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287687">
            <a:off x="6435386" y="3167646"/>
            <a:ext cx="905056" cy="17206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85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Скоро день рождения!</vt:lpstr>
      <vt:lpstr>Что нужно знать!</vt:lpstr>
      <vt:lpstr>Приглашаем гостей!</vt:lpstr>
      <vt:lpstr>Выбираем подарок</vt:lpstr>
      <vt:lpstr>Как встречать гостей!</vt:lpstr>
      <vt:lpstr>Как принимать подарки!</vt:lpstr>
      <vt:lpstr>Как развлечь гостей!</vt:lpstr>
      <vt:lpstr>Продолжи предложение.</vt:lpstr>
      <vt:lpstr>Давайте прощаться!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19</cp:revision>
  <dcterms:created xsi:type="dcterms:W3CDTF">2013-11-15T14:16:41Z</dcterms:created>
  <dcterms:modified xsi:type="dcterms:W3CDTF">2013-12-01T06:28:17Z</dcterms:modified>
</cp:coreProperties>
</file>