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7" r:id="rId5"/>
    <p:sldId id="268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4643446"/>
            <a:ext cx="8143932" cy="221455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Маленький пешеход.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sz="2200" dirty="0" smtClean="0">
                <a:solidFill>
                  <a:srgbClr val="FF0000"/>
                </a:solidFill>
              </a:rPr>
              <a:t>О правилах дорожного движения для первоклассников.</a:t>
            </a:r>
            <a:br>
              <a:rPr lang="ru-RU" sz="2200" dirty="0" smtClean="0">
                <a:solidFill>
                  <a:srgbClr val="FF0000"/>
                </a:solidFill>
              </a:rPr>
            </a:br>
            <a:r>
              <a:rPr lang="ru-RU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Воспитатель ГПД</a:t>
            </a:r>
            <a:br>
              <a:rPr lang="ru-RU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МАОУ гимназия №56</a:t>
            </a:r>
            <a:br>
              <a:rPr lang="ru-RU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г.Томск</a:t>
            </a:r>
            <a:br>
              <a:rPr lang="ru-RU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Шестакова Е.О</a:t>
            </a:r>
            <a:endParaRPr lang="ru-RU" sz="2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026" name="Picture 2" descr="C:\Documents and Settings\teacher\Рабочий стол\skazki-003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57166"/>
            <a:ext cx="7858180" cy="41433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543560" cy="1725602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ru-RU" sz="2800" dirty="0" smtClean="0"/>
              <a:t>Там, где сложный перекресток,</a:t>
            </a:r>
            <a:br>
              <a:rPr lang="ru-RU" sz="2800" dirty="0" smtClean="0"/>
            </a:br>
            <a:r>
              <a:rPr lang="ru-RU" sz="2800" dirty="0" smtClean="0"/>
              <a:t>Он – машин руководитель.</a:t>
            </a:r>
            <a:br>
              <a:rPr lang="ru-RU" sz="2800" dirty="0" smtClean="0"/>
            </a:br>
            <a:r>
              <a:rPr lang="ru-RU" sz="2800" dirty="0" smtClean="0"/>
              <a:t>Там, где он, легко и просто,</a:t>
            </a:r>
            <a:br>
              <a:rPr lang="ru-RU" sz="2800" dirty="0" smtClean="0"/>
            </a:br>
            <a:r>
              <a:rPr lang="ru-RU" sz="2800" dirty="0" smtClean="0"/>
              <a:t>Он для всех – путеводитель.</a:t>
            </a:r>
            <a:endParaRPr lang="ru-RU" sz="2800" dirty="0"/>
          </a:p>
        </p:txBody>
      </p:sp>
      <p:pic>
        <p:nvPicPr>
          <p:cNvPr id="3074" name="Picture 2" descr="C:\Documents and Settings\teacher\Рабочий стол\imgpreview999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2214554"/>
            <a:ext cx="2714644" cy="392909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075" name="Picture 3" descr="C:\Documents and Settings\teacher\Рабочий стол\imgpreview99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2571744"/>
            <a:ext cx="3571900" cy="292895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329114" cy="1143000"/>
          </a:xfrm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Не живая, а идет,</a:t>
            </a:r>
            <a:br>
              <a:rPr lang="ru-RU" sz="3200" dirty="0" smtClean="0"/>
            </a:br>
            <a:r>
              <a:rPr lang="ru-RU" sz="3200" dirty="0" smtClean="0"/>
              <a:t>Неподвижна - а ведет.</a:t>
            </a:r>
            <a:endParaRPr lang="ru-RU" sz="3200" dirty="0"/>
          </a:p>
        </p:txBody>
      </p:sp>
      <p:pic>
        <p:nvPicPr>
          <p:cNvPr id="4098" name="Picture 2" descr="C:\Documents and Settings\teacher\Рабочий стол\imgpreview33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2143116"/>
            <a:ext cx="3000396" cy="321471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4099" name="Picture 3" descr="C:\Documents and Settings\teacher\Рабочий стол\imgpreview222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2500306"/>
            <a:ext cx="3643338" cy="285752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5329246" cy="1857388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ru-RU" sz="2800" dirty="0" smtClean="0"/>
              <a:t>Здесь не катится автобус.</a:t>
            </a:r>
            <a:br>
              <a:rPr lang="ru-RU" sz="2800" dirty="0" smtClean="0"/>
            </a:br>
            <a:r>
              <a:rPr lang="ru-RU" sz="2800" dirty="0" smtClean="0"/>
              <a:t>Здесь трамваи не пройдут.</a:t>
            </a:r>
            <a:br>
              <a:rPr lang="ru-RU" sz="2800" dirty="0" smtClean="0"/>
            </a:br>
            <a:r>
              <a:rPr lang="ru-RU" sz="2800" dirty="0" smtClean="0"/>
              <a:t>Здесь спокойно пешеходы</a:t>
            </a:r>
            <a:br>
              <a:rPr lang="ru-RU" sz="2800" dirty="0" smtClean="0"/>
            </a:br>
            <a:r>
              <a:rPr lang="ru-RU" sz="2800" dirty="0" smtClean="0"/>
              <a:t>Вдоль по улице идут.</a:t>
            </a:r>
            <a:endParaRPr lang="ru-RU" sz="2800" dirty="0"/>
          </a:p>
        </p:txBody>
      </p:sp>
      <p:pic>
        <p:nvPicPr>
          <p:cNvPr id="5122" name="Picture 2" descr="C:\Documents and Settings\teacher\Рабочий стол\imgpreview666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2643182"/>
            <a:ext cx="3714776" cy="307183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123" name="Picture 3" descr="C:\Documents and Settings\teacher\Рабочий стол\imgpreview777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857496"/>
            <a:ext cx="3571900" cy="285752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54626"/>
          </a:xfr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8800" b="1" spc="50" dirty="0" smtClean="0">
                <a:ln w="11430"/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молодцы</a:t>
            </a:r>
            <a:endParaRPr lang="ru-RU" sz="8800" b="1" spc="50" dirty="0">
              <a:ln w="11430"/>
              <a:solidFill>
                <a:srgbClr val="FFC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3614734" cy="1785950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dirty="0" smtClean="0"/>
              <a:t>Я глазищами моргаю</a:t>
            </a:r>
            <a:br>
              <a:rPr lang="ru-RU" sz="2800" dirty="0" smtClean="0"/>
            </a:br>
            <a:r>
              <a:rPr lang="ru-RU" sz="2800" dirty="0" smtClean="0"/>
              <a:t>Неустанно день и ночь.</a:t>
            </a:r>
            <a:br>
              <a:rPr lang="ru-RU" sz="2800" dirty="0" smtClean="0"/>
            </a:br>
            <a:r>
              <a:rPr lang="ru-RU" sz="2800" dirty="0" smtClean="0"/>
              <a:t>И машинам помогаю,</a:t>
            </a:r>
            <a:br>
              <a:rPr lang="ru-RU" sz="2800" dirty="0" smtClean="0"/>
            </a:br>
            <a:r>
              <a:rPr lang="ru-RU" sz="2800" dirty="0" smtClean="0"/>
              <a:t>И тебе хочу помочь.</a:t>
            </a:r>
            <a:endParaRPr lang="ru-RU" sz="2800" dirty="0"/>
          </a:p>
        </p:txBody>
      </p:sp>
      <p:pic>
        <p:nvPicPr>
          <p:cNvPr id="2050" name="Picture 2" descr="C:\Documents and Settings\teacher\Рабочий стол\imgpreview1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786182" y="357166"/>
            <a:ext cx="4714908" cy="571504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2051" name="Picture 3" descr="C:\Documents and Settings\teacher\Рабочий стол\zagadki-pro-dorozhnoe-dvizheni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4643446"/>
            <a:ext cx="1905000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58138" cy="1143000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Какой свет нам говорит:</a:t>
            </a:r>
            <a:br>
              <a:rPr lang="ru-RU" dirty="0" smtClean="0"/>
            </a:br>
            <a:r>
              <a:rPr lang="ru-RU" dirty="0" smtClean="0"/>
              <a:t>«Проходите – путь открыт»</a:t>
            </a:r>
            <a:endParaRPr lang="ru-RU" dirty="0"/>
          </a:p>
        </p:txBody>
      </p:sp>
      <p:pic>
        <p:nvPicPr>
          <p:cNvPr id="6146" name="Picture 2" descr="C:\Documents and Settings\teacher\Рабочий стол\imgpreview1111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00364" y="1928802"/>
            <a:ext cx="3143272" cy="385765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Какой свет нам говорит:</a:t>
            </a:r>
            <a:br>
              <a:rPr lang="ru-RU" dirty="0" smtClean="0"/>
            </a:br>
            <a:r>
              <a:rPr lang="ru-RU" dirty="0" smtClean="0"/>
              <a:t>«Вы постойте – путь закрыт!»</a:t>
            </a:r>
            <a:endParaRPr lang="ru-RU" dirty="0"/>
          </a:p>
        </p:txBody>
      </p:sp>
      <p:pic>
        <p:nvPicPr>
          <p:cNvPr id="7170" name="Picture 2" descr="C:\Documents and Settings\teacher\Рабочий стол\imgpreview444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43174" y="2143116"/>
            <a:ext cx="3929090" cy="39290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14290"/>
            <a:ext cx="3514724" cy="1643074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«Приготовься, осторожно!» –говорит нам…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 descr="C:\Documents and Settings\teacher\Рабочий стол\imgpreview1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57356" y="2143116"/>
            <a:ext cx="5072098" cy="364333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3929090" cy="1928826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sz="2400" dirty="0" smtClean="0"/>
              <a:t>Выходя на улицу</a:t>
            </a:r>
            <a:br>
              <a:rPr lang="ru-RU" sz="2400" dirty="0" smtClean="0"/>
            </a:br>
            <a:r>
              <a:rPr lang="ru-RU" sz="2400" dirty="0" smtClean="0"/>
              <a:t>Приготовь заранее</a:t>
            </a:r>
            <a:br>
              <a:rPr lang="ru-RU" sz="2400" dirty="0" smtClean="0"/>
            </a:br>
            <a:r>
              <a:rPr lang="ru-RU" sz="2400" dirty="0" smtClean="0"/>
              <a:t>Вежливость и сдержанность </a:t>
            </a:r>
            <a:br>
              <a:rPr lang="ru-RU" sz="2400" dirty="0" smtClean="0"/>
            </a:br>
            <a:r>
              <a:rPr lang="ru-RU" sz="2400" dirty="0" smtClean="0"/>
              <a:t>А главное -…</a:t>
            </a:r>
            <a:endParaRPr lang="ru-RU" sz="2400" dirty="0"/>
          </a:p>
        </p:txBody>
      </p:sp>
      <p:pic>
        <p:nvPicPr>
          <p:cNvPr id="3075" name="Picture 3" descr="C:\Documents and Settings\teacher\Рабочий стол\skazki-004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357430"/>
            <a:ext cx="6286544" cy="407196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00B050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214414" y="2285992"/>
            <a:ext cx="7215238" cy="4000528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00B050"/>
                </a:solidFill>
              </a:rPr>
              <a:t>Внимание!</a:t>
            </a:r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3357586" cy="2357454"/>
          </a:xfrm>
          <a:solidFill>
            <a:srgbClr val="00B050"/>
          </a:solidFill>
        </p:spPr>
        <p:txBody>
          <a:bodyPr>
            <a:noAutofit/>
          </a:bodyPr>
          <a:lstStyle/>
          <a:p>
            <a:r>
              <a:rPr lang="ru-RU" sz="2800" dirty="0" smtClean="0"/>
              <a:t>Что за лошадь, вся в полоску,</a:t>
            </a:r>
            <a:br>
              <a:rPr lang="ru-RU" sz="2800" dirty="0" smtClean="0"/>
            </a:br>
            <a:r>
              <a:rPr lang="ru-RU" sz="2800" dirty="0" smtClean="0"/>
              <a:t>На дороге загорает?</a:t>
            </a:r>
            <a:br>
              <a:rPr lang="ru-RU" sz="2800" dirty="0" smtClean="0"/>
            </a:br>
            <a:r>
              <a:rPr lang="ru-RU" sz="2800" dirty="0" smtClean="0"/>
              <a:t>Люди едут и  идут,</a:t>
            </a:r>
            <a:br>
              <a:rPr lang="ru-RU" sz="2800" dirty="0" smtClean="0"/>
            </a:br>
            <a:r>
              <a:rPr lang="ru-RU" sz="2800" dirty="0" smtClean="0"/>
              <a:t>А она – не убегает.</a:t>
            </a:r>
            <a:endParaRPr lang="ru-RU" sz="2800" dirty="0"/>
          </a:p>
        </p:txBody>
      </p:sp>
      <p:pic>
        <p:nvPicPr>
          <p:cNvPr id="4098" name="Picture 2" descr="C:\Documents and Settings\teacher\Рабочий стол\imgpreview4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071934" y="357166"/>
            <a:ext cx="4714908" cy="407196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00B050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4100" name="Picture 4" descr="C:\Documents and Settings\teacher\Рабочий стол\zagadki-pro-zebru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4286256"/>
            <a:ext cx="2643206" cy="22621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5686436" cy="1643074"/>
          </a:xfrm>
          <a:solidFill>
            <a:schemeClr val="accent6"/>
          </a:solidFill>
        </p:spPr>
        <p:txBody>
          <a:bodyPr>
            <a:noAutofit/>
          </a:bodyPr>
          <a:lstStyle/>
          <a:p>
            <a:pPr algn="l"/>
            <a:r>
              <a:rPr lang="ru-RU" sz="2800" dirty="0" smtClean="0"/>
              <a:t>У него суровый норов – </a:t>
            </a:r>
            <a:br>
              <a:rPr lang="ru-RU" sz="2800" dirty="0" smtClean="0"/>
            </a:br>
            <a:r>
              <a:rPr lang="ru-RU" sz="2800" dirty="0" smtClean="0"/>
              <a:t>Длинный, толстый, словно боров, </a:t>
            </a:r>
            <a:br>
              <a:rPr lang="ru-RU" sz="2800" dirty="0" smtClean="0"/>
            </a:br>
            <a:r>
              <a:rPr lang="ru-RU" sz="2800" dirty="0" smtClean="0"/>
              <a:t>Он залег у перехода, </a:t>
            </a:r>
            <a:br>
              <a:rPr lang="ru-RU" sz="2800" dirty="0" smtClean="0"/>
            </a:br>
            <a:r>
              <a:rPr lang="ru-RU" sz="2800" dirty="0" smtClean="0"/>
              <a:t>Защищая пешехода.</a:t>
            </a:r>
            <a:endParaRPr lang="ru-RU" sz="2800" dirty="0"/>
          </a:p>
        </p:txBody>
      </p:sp>
      <p:pic>
        <p:nvPicPr>
          <p:cNvPr id="1026" name="Picture 2" descr="C:\Documents and Settings\teacher\Рабочий стол\imgpreview555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2214554"/>
            <a:ext cx="3357586" cy="28575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7" name="Picture 3" descr="C:\Documents and Settings\teacher\Рабочий стол\imgpreview77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2000240"/>
            <a:ext cx="3714776" cy="32861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4972056" cy="1643074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ru-RU" sz="2800" dirty="0" smtClean="0"/>
              <a:t>Переезд есть впереди -</a:t>
            </a:r>
            <a:br>
              <a:rPr lang="ru-RU" sz="2800" dirty="0" smtClean="0"/>
            </a:br>
            <a:r>
              <a:rPr lang="ru-RU" sz="2800" dirty="0" smtClean="0"/>
              <a:t>Тормози и подожди:</a:t>
            </a:r>
            <a:br>
              <a:rPr lang="ru-RU" sz="2800" dirty="0" smtClean="0"/>
            </a:br>
            <a:r>
              <a:rPr lang="ru-RU" sz="2800" dirty="0" smtClean="0"/>
              <a:t>Он опущен - ход сбавляй,</a:t>
            </a:r>
            <a:br>
              <a:rPr lang="ru-RU" sz="2800" dirty="0" smtClean="0"/>
            </a:br>
            <a:r>
              <a:rPr lang="ru-RU" sz="2800" dirty="0" smtClean="0"/>
              <a:t>А поднимут - проезжай.</a:t>
            </a:r>
            <a:endParaRPr lang="ru-RU" sz="2800" dirty="0"/>
          </a:p>
        </p:txBody>
      </p:sp>
      <p:pic>
        <p:nvPicPr>
          <p:cNvPr id="2050" name="Picture 2" descr="C:\Documents and Settings\teacher\Рабочий стол\imgpreview11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2571744"/>
            <a:ext cx="3071834" cy="271464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2051" name="Picture 3" descr="C:\Documents and Settings\teacher\Рабочий стол\imgpreview22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143116"/>
            <a:ext cx="3857652" cy="314327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56</Words>
  <PresentationFormat>Экран (4:3)</PresentationFormat>
  <Paragraphs>14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Маленький пешеход. О правилах дорожного движения для первоклассников. Воспитатель ГПД МАОУ гимназия №56 г.Томск Шестакова Е.О</vt:lpstr>
      <vt:lpstr>Я глазищами моргаю Неустанно день и ночь. И машинам помогаю, И тебе хочу помочь.</vt:lpstr>
      <vt:lpstr>Какой свет нам говорит: «Проходите – путь открыт»</vt:lpstr>
      <vt:lpstr>Какой свет нам говорит: «Вы постойте – путь закрыт!»</vt:lpstr>
      <vt:lpstr> «Приготовься, осторожно!» –говорит нам… </vt:lpstr>
      <vt:lpstr>Выходя на улицу Приготовь заранее Вежливость и сдержанность  А главное -…</vt:lpstr>
      <vt:lpstr>Что за лошадь, вся в полоску, На дороге загорает? Люди едут и  идут, А она – не убегает.</vt:lpstr>
      <vt:lpstr>У него суровый норов –  Длинный, толстый, словно боров,  Он залег у перехода,  Защищая пешехода.</vt:lpstr>
      <vt:lpstr>Переезд есть впереди - Тормози и подожди: Он опущен - ход сбавляй, А поднимут - проезжай.</vt:lpstr>
      <vt:lpstr>Там, где сложный перекресток, Он – машин руководитель. Там, где он, легко и просто, Он для всех – путеводитель.</vt:lpstr>
      <vt:lpstr>Не живая, а идет, Неподвижна - а ведет.</vt:lpstr>
      <vt:lpstr>Здесь не катится автобус. Здесь трамваи не пройдут. Здесь спокойно пешеходы Вдоль по улице идут.</vt:lpstr>
      <vt:lpstr>молодцы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Начальная школа</cp:lastModifiedBy>
  <cp:revision>11</cp:revision>
  <dcterms:modified xsi:type="dcterms:W3CDTF">2014-01-09T07:45:36Z</dcterms:modified>
</cp:coreProperties>
</file>