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643446"/>
            <a:ext cx="8143932" cy="22145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Маленький пешеход.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rgbClr val="FF0000"/>
                </a:solidFill>
              </a:rPr>
              <a:t>О правилах дорожного движения для первоклассников.</a:t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Воспитатель ГПД</a:t>
            </a:r>
            <a:b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МАОУ гимназия №56</a:t>
            </a:r>
            <a:b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г.Томск</a:t>
            </a:r>
            <a:b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Шестакова Е.О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Documents and Settings\teacher\Рабочий стол\skazki-0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858180" cy="4143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43560" cy="172560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Там, где сложный перекресток,</a:t>
            </a:r>
            <a:br>
              <a:rPr lang="ru-RU" sz="2800" dirty="0" smtClean="0"/>
            </a:br>
            <a:r>
              <a:rPr lang="ru-RU" sz="2800" dirty="0" smtClean="0"/>
              <a:t>Он – машин руководитель.</a:t>
            </a:r>
            <a:br>
              <a:rPr lang="ru-RU" sz="2800" dirty="0" smtClean="0"/>
            </a:br>
            <a:r>
              <a:rPr lang="ru-RU" sz="2800" dirty="0" smtClean="0"/>
              <a:t>Там, где он, легко и просто,</a:t>
            </a:r>
            <a:br>
              <a:rPr lang="ru-RU" sz="2800" dirty="0" smtClean="0"/>
            </a:br>
            <a:r>
              <a:rPr lang="ru-RU" sz="2800" dirty="0" smtClean="0"/>
              <a:t>Он для всех – путеводитель.</a:t>
            </a:r>
            <a:endParaRPr lang="ru-RU" sz="2800" dirty="0"/>
          </a:p>
        </p:txBody>
      </p:sp>
      <p:pic>
        <p:nvPicPr>
          <p:cNvPr id="3074" name="Picture 2" descr="C:\Documents and Settings\teacher\Рабочий стол\imgpreview999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14554"/>
            <a:ext cx="2714644" cy="39290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5" name="Picture 3" descr="C:\Documents and Settings\teacher\Рабочий стол\imgpreview9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571744"/>
            <a:ext cx="3571900" cy="29289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Не живая, а идет,</a:t>
            </a:r>
            <a:br>
              <a:rPr lang="ru-RU" sz="3200" dirty="0" smtClean="0"/>
            </a:br>
            <a:r>
              <a:rPr lang="ru-RU" sz="3200" dirty="0" smtClean="0"/>
              <a:t>Неподвижна - а ведет.</a:t>
            </a:r>
            <a:endParaRPr lang="ru-RU" sz="3200" dirty="0"/>
          </a:p>
        </p:txBody>
      </p:sp>
      <p:pic>
        <p:nvPicPr>
          <p:cNvPr id="4098" name="Picture 2" descr="C:\Documents and Settings\teacher\Рабочий стол\imgpreview3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3000396" cy="321471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099" name="Picture 3" descr="C:\Documents and Settings\teacher\Рабочий стол\imgpreview22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500306"/>
            <a:ext cx="3643338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5329246" cy="185738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Здесь не катится автобус.</a:t>
            </a:r>
            <a:br>
              <a:rPr lang="ru-RU" sz="2800" dirty="0" smtClean="0"/>
            </a:br>
            <a:r>
              <a:rPr lang="ru-RU" sz="2800" dirty="0" smtClean="0"/>
              <a:t>Здесь трамваи не пройдут.</a:t>
            </a:r>
            <a:br>
              <a:rPr lang="ru-RU" sz="2800" dirty="0" smtClean="0"/>
            </a:br>
            <a:r>
              <a:rPr lang="ru-RU" sz="2800" dirty="0" smtClean="0"/>
              <a:t>Здесь спокойно пешеходы</a:t>
            </a:r>
            <a:br>
              <a:rPr lang="ru-RU" sz="2800" dirty="0" smtClean="0"/>
            </a:br>
            <a:r>
              <a:rPr lang="ru-RU" sz="2800" dirty="0" smtClean="0"/>
              <a:t>Вдоль по улице идут.</a:t>
            </a:r>
            <a:endParaRPr lang="ru-RU" sz="2800" dirty="0"/>
          </a:p>
        </p:txBody>
      </p:sp>
      <p:pic>
        <p:nvPicPr>
          <p:cNvPr id="5122" name="Picture 2" descr="C:\Documents and Settings\teacher\Рабочий стол\imgpreview666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3714776" cy="3071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123" name="Picture 3" descr="C:\Documents and Settings\teacher\Рабочий стол\imgpreview77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496"/>
            <a:ext cx="3571900" cy="28575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</a:t>
            </a:r>
            <a:endParaRPr lang="ru-RU" sz="8800" b="1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3614734" cy="17859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Я глазищами моргаю</a:t>
            </a:r>
            <a:br>
              <a:rPr lang="ru-RU" sz="2800" dirty="0" smtClean="0"/>
            </a:br>
            <a:r>
              <a:rPr lang="ru-RU" sz="2800" dirty="0" smtClean="0"/>
              <a:t>Неустанно день и ночь.</a:t>
            </a:r>
            <a:br>
              <a:rPr lang="ru-RU" sz="2800" dirty="0" smtClean="0"/>
            </a:br>
            <a:r>
              <a:rPr lang="ru-RU" sz="2800" dirty="0" smtClean="0"/>
              <a:t>И машинам помогаю,</a:t>
            </a:r>
            <a:br>
              <a:rPr lang="ru-RU" sz="2800" dirty="0" smtClean="0"/>
            </a:br>
            <a:r>
              <a:rPr lang="ru-RU" sz="2800" dirty="0" smtClean="0"/>
              <a:t>И тебе хочу помочь.</a:t>
            </a:r>
            <a:endParaRPr lang="ru-RU" sz="2800" dirty="0"/>
          </a:p>
        </p:txBody>
      </p:sp>
      <p:pic>
        <p:nvPicPr>
          <p:cNvPr id="2050" name="Picture 2" descr="C:\Documents and Settings\teacher\Рабочий стол\imgpreview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57166"/>
            <a:ext cx="4714908" cy="57150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1" name="Picture 3" descr="C:\Documents and Settings\teacher\Рабочий стол\zagadki-pro-dorozhnoe-dvizhe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643446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Какой свет нам говорит:</a:t>
            </a:r>
            <a:br>
              <a:rPr lang="ru-RU" dirty="0" smtClean="0"/>
            </a:br>
            <a:r>
              <a:rPr lang="ru-RU" dirty="0" smtClean="0"/>
              <a:t>«Проходите – путь открыт»</a:t>
            </a:r>
            <a:endParaRPr lang="ru-RU" dirty="0"/>
          </a:p>
        </p:txBody>
      </p:sp>
      <p:pic>
        <p:nvPicPr>
          <p:cNvPr id="6146" name="Picture 2" descr="C:\Documents and Settings\teacher\Рабочий стол\imgpreview111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928802"/>
            <a:ext cx="3143272" cy="38576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Какой свет нам говорит:</a:t>
            </a:r>
            <a:br>
              <a:rPr lang="ru-RU" dirty="0" smtClean="0"/>
            </a:br>
            <a:r>
              <a:rPr lang="ru-RU" dirty="0" smtClean="0"/>
              <a:t>«Вы постойте – путь закрыт!»</a:t>
            </a:r>
            <a:endParaRPr lang="ru-RU" dirty="0"/>
          </a:p>
        </p:txBody>
      </p:sp>
      <p:pic>
        <p:nvPicPr>
          <p:cNvPr id="7170" name="Picture 2" descr="C:\Documents and Settings\teacher\Рабочий стол\imgpreview44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3116"/>
            <a:ext cx="3929090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3514724" cy="164307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«Приготовься, осторожно!» –говорит нам…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teacher\Рабочий стол\imgpreview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5072098" cy="3643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3929090" cy="192882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Выходя на улицу</a:t>
            </a:r>
            <a:br>
              <a:rPr lang="ru-RU" sz="2400" dirty="0" smtClean="0"/>
            </a:br>
            <a:r>
              <a:rPr lang="ru-RU" sz="2400" dirty="0" smtClean="0"/>
              <a:t>Приготовь заранее</a:t>
            </a:r>
            <a:br>
              <a:rPr lang="ru-RU" sz="2400" dirty="0" smtClean="0"/>
            </a:br>
            <a:r>
              <a:rPr lang="ru-RU" sz="2400" dirty="0" smtClean="0"/>
              <a:t>Вежливость и сдержанность </a:t>
            </a:r>
            <a:br>
              <a:rPr lang="ru-RU" sz="2400" dirty="0" smtClean="0"/>
            </a:br>
            <a:r>
              <a:rPr lang="ru-RU" sz="2400" dirty="0" smtClean="0"/>
              <a:t>А главное -…</a:t>
            </a:r>
            <a:endParaRPr lang="ru-RU" sz="2400" dirty="0"/>
          </a:p>
        </p:txBody>
      </p:sp>
      <p:pic>
        <p:nvPicPr>
          <p:cNvPr id="3075" name="Picture 3" descr="C:\Documents and Settings\teacher\Рабочий стол\skazki-00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357430"/>
            <a:ext cx="6286544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14414" y="2285992"/>
            <a:ext cx="7215238" cy="400052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Внимание!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3357586" cy="2357454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Что за лошадь, вся в полоску,</a:t>
            </a:r>
            <a:br>
              <a:rPr lang="ru-RU" sz="2800" dirty="0" smtClean="0"/>
            </a:br>
            <a:r>
              <a:rPr lang="ru-RU" sz="2800" dirty="0" smtClean="0"/>
              <a:t>На дороге загорает?</a:t>
            </a:r>
            <a:br>
              <a:rPr lang="ru-RU" sz="2800" dirty="0" smtClean="0"/>
            </a:br>
            <a:r>
              <a:rPr lang="ru-RU" sz="2800" dirty="0" smtClean="0"/>
              <a:t>Люди едут и  идут,</a:t>
            </a:r>
            <a:br>
              <a:rPr lang="ru-RU" sz="2800" dirty="0" smtClean="0"/>
            </a:br>
            <a:r>
              <a:rPr lang="ru-RU" sz="2800" dirty="0" smtClean="0"/>
              <a:t>А она – не убегает.</a:t>
            </a:r>
            <a:endParaRPr lang="ru-RU" sz="2800" dirty="0"/>
          </a:p>
        </p:txBody>
      </p:sp>
      <p:pic>
        <p:nvPicPr>
          <p:cNvPr id="4098" name="Picture 2" descr="C:\Documents and Settings\teacher\Рабочий стол\imgpreview4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57166"/>
            <a:ext cx="4714908" cy="40719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100" name="Picture 4" descr="C:\Documents and Settings\teacher\Рабочий стол\zagadki-pro-zebr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256"/>
            <a:ext cx="2643206" cy="2262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5686436" cy="1643074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У него суровый норов – </a:t>
            </a:r>
            <a:br>
              <a:rPr lang="ru-RU" sz="2800" dirty="0" smtClean="0"/>
            </a:br>
            <a:r>
              <a:rPr lang="ru-RU" sz="2800" dirty="0" smtClean="0"/>
              <a:t>Длинный, толстый, словно боров, </a:t>
            </a:r>
            <a:br>
              <a:rPr lang="ru-RU" sz="2800" dirty="0" smtClean="0"/>
            </a:br>
            <a:r>
              <a:rPr lang="ru-RU" sz="2800" dirty="0" smtClean="0"/>
              <a:t>Он залег у перехода, </a:t>
            </a:r>
            <a:br>
              <a:rPr lang="ru-RU" sz="2800" dirty="0" smtClean="0"/>
            </a:br>
            <a:r>
              <a:rPr lang="ru-RU" sz="2800" dirty="0" smtClean="0"/>
              <a:t>Защищая пешехода.</a:t>
            </a:r>
            <a:endParaRPr lang="ru-RU" sz="2800" dirty="0"/>
          </a:p>
        </p:txBody>
      </p:sp>
      <p:pic>
        <p:nvPicPr>
          <p:cNvPr id="1026" name="Picture 2" descr="C:\Documents and Settings\teacher\Рабочий стол\imgpreview55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3357586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Documents and Settings\teacher\Рабочий стол\imgpreview7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00240"/>
            <a:ext cx="3714776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4972056" cy="16430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Переезд есть впереди -</a:t>
            </a:r>
            <a:br>
              <a:rPr lang="ru-RU" sz="2800" dirty="0" smtClean="0"/>
            </a:br>
            <a:r>
              <a:rPr lang="ru-RU" sz="2800" dirty="0" smtClean="0"/>
              <a:t>Тормози и подожди:</a:t>
            </a:r>
            <a:br>
              <a:rPr lang="ru-RU" sz="2800" dirty="0" smtClean="0"/>
            </a:br>
            <a:r>
              <a:rPr lang="ru-RU" sz="2800" dirty="0" smtClean="0"/>
              <a:t>Он опущен - ход сбавляй,</a:t>
            </a:r>
            <a:br>
              <a:rPr lang="ru-RU" sz="2800" dirty="0" smtClean="0"/>
            </a:br>
            <a:r>
              <a:rPr lang="ru-RU" sz="2800" dirty="0" smtClean="0"/>
              <a:t>А поднимут - проезжай.</a:t>
            </a:r>
            <a:endParaRPr lang="ru-RU" sz="2800" dirty="0"/>
          </a:p>
        </p:txBody>
      </p:sp>
      <p:pic>
        <p:nvPicPr>
          <p:cNvPr id="2050" name="Picture 2" descr="C:\Documents and Settings\teacher\Рабочий стол\imgpreview1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3071834" cy="27146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1" name="Picture 3" descr="C:\Documents and Settings\teacher\Рабочий стол\imgpreview2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3116"/>
            <a:ext cx="3857652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56</Words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Маленький пешеход. О правилах дорожного движения для первоклассников. Воспитатель ГПД МАОУ гимназия №56 г.Томск Шестакова Е.О</vt:lpstr>
      <vt:lpstr>Я глазищами моргаю Неустанно день и ночь. И машинам помогаю, И тебе хочу помочь.</vt:lpstr>
      <vt:lpstr>Какой свет нам говорит: «Проходите – путь открыт»</vt:lpstr>
      <vt:lpstr>Какой свет нам говорит: «Вы постойте – путь закрыт!»</vt:lpstr>
      <vt:lpstr> «Приготовься, осторожно!» –говорит нам… </vt:lpstr>
      <vt:lpstr>Выходя на улицу Приготовь заранее Вежливость и сдержанность  А главное -…</vt:lpstr>
      <vt:lpstr>Что за лошадь, вся в полоску, На дороге загорает? Люди едут и  идут, А она – не убегает.</vt:lpstr>
      <vt:lpstr>У него суровый норов –  Длинный, толстый, словно боров,  Он залег у перехода,  Защищая пешехода.</vt:lpstr>
      <vt:lpstr>Переезд есть впереди - Тормози и подожди: Он опущен - ход сбавляй, А поднимут - проезжай.</vt:lpstr>
      <vt:lpstr>Там, где сложный перекресток, Он – машин руководитель. Там, где он, легко и просто, Он для всех – путеводитель.</vt:lpstr>
      <vt:lpstr>Не живая, а идет, Неподвижна - а ведет.</vt:lpstr>
      <vt:lpstr>Здесь не катится автобус. Здесь трамваи не пройдут. Здесь спокойно пешеходы Вдоль по улице идут.</vt:lpstr>
      <vt:lpstr>молодцы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Начальная школа</cp:lastModifiedBy>
  <cp:revision>11</cp:revision>
  <dcterms:modified xsi:type="dcterms:W3CDTF">2014-01-09T07:45:36Z</dcterms:modified>
</cp:coreProperties>
</file>