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sldIdLst>
    <p:sldId id="263" r:id="rId2"/>
    <p:sldId id="257" r:id="rId3"/>
    <p:sldId id="258" r:id="rId4"/>
    <p:sldId id="256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D27F1B1-7CD5-D54F-820F-8A781266E6A0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FC916A1-A77C-DA4F-BC72-CDB44012103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5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68080" y="1363197"/>
            <a:ext cx="9244381" cy="4892568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Добро-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всё положительное, полезное, хорошее.</a:t>
            </a:r>
            <a:endParaRPr lang="ru-RU" sz="3200" dirty="0" smtClean="0">
              <a:solidFill>
                <a:srgbClr val="FF0000"/>
              </a:solidFill>
              <a:latin typeface="Arial Black"/>
              <a:cs typeface="Arial Black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Доброта-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сочувствие, отзывчивость, </a:t>
            </a:r>
          </a:p>
          <a:p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душевное расположение к людям.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Добродетель-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высокая нравственность.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Добродушие-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мягкосердечие </a:t>
            </a:r>
            <a:r>
              <a:rPr lang="ru-RU" sz="3200" dirty="0">
                <a:solidFill>
                  <a:srgbClr val="073E87"/>
                </a:solidFill>
                <a:latin typeface="Arial Black"/>
                <a:cs typeface="Arial Black"/>
              </a:rPr>
              <a:t>, </a:t>
            </a:r>
            <a:r>
              <a:rPr lang="ru-RU" sz="3200" dirty="0" err="1" smtClean="0">
                <a:solidFill>
                  <a:srgbClr val="073E87"/>
                </a:solidFill>
                <a:latin typeface="Arial Black"/>
                <a:cs typeface="Arial Black"/>
              </a:rPr>
              <a:t>незлобие,благожелательная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 приветливость. 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Доброжелатель-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доброжелательно относящийся к кому-либо. 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Добронравие-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хороший нрав.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Добросердечность-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доброе сердце.</a:t>
            </a:r>
            <a:endParaRPr lang="ru-RU" sz="3200" dirty="0">
              <a:solidFill>
                <a:srgbClr val="073E87"/>
              </a:solidFill>
              <a:latin typeface="Arial Black"/>
              <a:cs typeface="Arial Black"/>
            </a:endParaRP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 rot="10800000" flipV="1">
            <a:off x="597614" y="317458"/>
            <a:ext cx="8089183" cy="104574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 Black"/>
                <a:cs typeface="Arial Black"/>
              </a:rPr>
              <a:t>Добро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04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1457" y="338328"/>
            <a:ext cx="8740142" cy="6290916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Любовь-</a:t>
            </a:r>
            <a:r>
              <a:rPr lang="ru-RU" sz="3200" dirty="0" smtClean="0">
                <a:latin typeface="Arial Black"/>
                <a:cs typeface="Arial Black"/>
              </a:rPr>
              <a:t>чувство глубокой симпатии.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Милосердие-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сострадательное, доброжелательное, заботливое отношение к другому человеку.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Отзывчивость-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чуткость, </a:t>
            </a:r>
            <a:r>
              <a:rPr lang="ru-RU" sz="3200" dirty="0" err="1" smtClean="0">
                <a:solidFill>
                  <a:srgbClr val="073E87"/>
                </a:solidFill>
                <a:latin typeface="Arial Black"/>
                <a:cs typeface="Arial Black"/>
              </a:rPr>
              <a:t>участли-вость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, </a:t>
            </a:r>
            <a:r>
              <a:rPr lang="ru-RU" sz="3200" dirty="0" err="1" smtClean="0">
                <a:solidFill>
                  <a:srgbClr val="073E87"/>
                </a:solidFill>
                <a:latin typeface="Arial Black"/>
                <a:cs typeface="Arial Black"/>
              </a:rPr>
              <a:t>сердечность,душевность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Сопереживание-</a:t>
            </a:r>
            <a:r>
              <a:rPr lang="ru-RU" sz="3200" dirty="0" smtClean="0">
                <a:latin typeface="Arial Black"/>
                <a:cs typeface="Arial Black"/>
              </a:rPr>
              <a:t>сочувствие другому человеку.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Сострадание-</a:t>
            </a:r>
            <a:r>
              <a:rPr lang="ru-RU" sz="3200" dirty="0" smtClean="0">
                <a:latin typeface="Arial Black"/>
                <a:cs typeface="Arial Black"/>
              </a:rPr>
              <a:t>способность почувствовать чужую боль, как свою и оказать помощь.</a:t>
            </a:r>
            <a:endParaRPr lang="ru-RU" sz="3200" dirty="0">
              <a:latin typeface="Arial Black"/>
              <a:cs typeface="Arial Black"/>
            </a:endParaRP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73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485563" y="261436"/>
            <a:ext cx="7972637" cy="104574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/>
                <a:cs typeface="Arial Black"/>
              </a:rPr>
              <a:t>Добро и зло.</a:t>
            </a:r>
            <a:endParaRPr lang="ru-RU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563" y="1661980"/>
            <a:ext cx="8385308" cy="440704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Добро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-общее понятие морального сознания, намеренное, бескорыстное и искреннее стремление к осуществлению блага, полезного деяния.</a:t>
            </a:r>
            <a:endParaRPr lang="ru-RU" sz="3200" dirty="0" smtClean="0">
              <a:solidFill>
                <a:srgbClr val="073E87"/>
              </a:solidFill>
            </a:endParaRPr>
          </a:p>
          <a:p>
            <a:pPr algn="l"/>
            <a:endParaRPr lang="ru-RU" sz="3200" dirty="0">
              <a:solidFill>
                <a:srgbClr val="073E87"/>
              </a:solidFill>
              <a:latin typeface="Arial Black"/>
              <a:cs typeface="Arial Black"/>
            </a:endParaRPr>
          </a:p>
          <a:p>
            <a:pPr algn="l"/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Зло</a:t>
            </a:r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- </a:t>
            </a:r>
            <a:r>
              <a:rPr lang="ru-RU" sz="3200" dirty="0">
                <a:solidFill>
                  <a:srgbClr val="073E87"/>
                </a:solidFill>
                <a:latin typeface="Arial Black"/>
                <a:cs typeface="Arial Black"/>
              </a:rPr>
              <a:t>это всё то, что противоположно добру, что губит душу человека и отношения между людьми, побуждает совершать плохие поступки, разжигает вражду.</a:t>
            </a:r>
          </a:p>
        </p:txBody>
      </p:sp>
    </p:spTree>
    <p:extLst>
      <p:ext uri="{BB962C8B-B14F-4D97-AF65-F5344CB8AC3E}">
        <p14:creationId xmlns:p14="http://schemas.microsoft.com/office/powerpoint/2010/main" val="129101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4106" y="1139110"/>
            <a:ext cx="8721467" cy="5452787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 smtClean="0">
                <a:latin typeface="Arial Black"/>
                <a:cs typeface="Arial Black"/>
              </a:rPr>
              <a:t>От добра, добра не ищут.</a:t>
            </a:r>
          </a:p>
          <a:p>
            <a:r>
              <a:rPr lang="ru-RU" sz="3200" dirty="0" smtClean="0">
                <a:latin typeface="Arial Black"/>
                <a:cs typeface="Arial Black"/>
              </a:rPr>
              <a:t>Нет худа без добра.</a:t>
            </a:r>
          </a:p>
          <a:p>
            <a:r>
              <a:rPr lang="ru-RU" sz="3200" dirty="0" smtClean="0">
                <a:latin typeface="Arial Black"/>
                <a:cs typeface="Arial Black"/>
              </a:rPr>
              <a:t>Красота до вечера, а доброта на века.</a:t>
            </a:r>
          </a:p>
          <a:p>
            <a:r>
              <a:rPr lang="ru-RU" sz="3200" dirty="0" smtClean="0">
                <a:latin typeface="Arial Black"/>
                <a:cs typeface="Arial Black"/>
              </a:rPr>
              <a:t>Кто любит добрые дела, тому и жизнь мила.</a:t>
            </a:r>
          </a:p>
          <a:p>
            <a:r>
              <a:rPr lang="ru-RU" sz="3200" dirty="0" smtClean="0">
                <a:latin typeface="Arial Black"/>
                <a:cs typeface="Arial Black"/>
              </a:rPr>
              <a:t>Делай другим добро, будешь сам без беды.</a:t>
            </a:r>
          </a:p>
          <a:p>
            <a:r>
              <a:rPr lang="ru-RU" sz="3200" dirty="0" smtClean="0">
                <a:latin typeface="Arial Black"/>
                <a:cs typeface="Arial Black"/>
              </a:rPr>
              <a:t>Доброе слово дом построит, злое слово дом разрушит.</a:t>
            </a:r>
          </a:p>
          <a:p>
            <a:r>
              <a:rPr lang="ru-RU" sz="3200" dirty="0" smtClean="0">
                <a:latin typeface="Arial Black"/>
                <a:cs typeface="Arial Black"/>
              </a:rPr>
              <a:t>Без добрых дел нет доброго имени.</a:t>
            </a:r>
          </a:p>
          <a:p>
            <a:r>
              <a:rPr lang="ru-RU" sz="3200" dirty="0" smtClean="0">
                <a:latin typeface="Arial Black"/>
                <a:cs typeface="Arial Black"/>
              </a:rPr>
              <a:t>Доброе слово и железные ворота открывает.</a:t>
            </a:r>
          </a:p>
          <a:p>
            <a:r>
              <a:rPr lang="ru-RU" sz="3200" dirty="0" smtClean="0">
                <a:latin typeface="Arial Black"/>
                <a:cs typeface="Arial Black"/>
              </a:rPr>
              <a:t>Доброе слово и кошке приятно.</a:t>
            </a:r>
          </a:p>
          <a:p>
            <a:endParaRPr lang="ru-RU" sz="3200" dirty="0">
              <a:latin typeface="Arial Black"/>
              <a:cs typeface="Arial Black"/>
            </a:endParaRP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457200" y="338329"/>
            <a:ext cx="8229600" cy="6700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 Black"/>
                <a:cs typeface="Arial Black"/>
              </a:rPr>
              <a:t>Пословицы.</a:t>
            </a:r>
            <a:endParaRPr lang="ru-RU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11647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1457" y="1064414"/>
            <a:ext cx="8702791" cy="5359418"/>
          </a:xfrm>
        </p:spPr>
        <p:txBody>
          <a:bodyPr>
            <a:normAutofit fontScale="85000" lnSpcReduction="20000"/>
          </a:bodyPr>
          <a:lstStyle/>
          <a:p>
            <a:endParaRPr lang="ru-RU" sz="3200" dirty="0" smtClean="0">
              <a:solidFill>
                <a:srgbClr val="FF0000"/>
              </a:solidFill>
              <a:latin typeface="Arial Black"/>
              <a:cs typeface="Arial Black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Пассивная «доброта».</a:t>
            </a:r>
          </a:p>
          <a:p>
            <a:r>
              <a:rPr lang="ru-RU" sz="3200" dirty="0" smtClean="0">
                <a:latin typeface="Arial Black"/>
                <a:cs typeface="Arial Black"/>
              </a:rPr>
              <a:t>Человек не ударит слабого, не заденет самолюбия легкоранимого. Но пройдёт мимо зла, не поспешит сделать добро.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Активная «доброта».</a:t>
            </a:r>
          </a:p>
          <a:p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Человек совершает добрые дела для своей выгоды, но тоже проходит мимо зла. 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Arial Black"/>
                <a:cs typeface="Arial Black"/>
              </a:rPr>
              <a:t>Созидательная доброта.</a:t>
            </a:r>
          </a:p>
          <a:p>
            <a:r>
              <a:rPr lang="ru-RU" sz="3200" dirty="0" smtClean="0">
                <a:solidFill>
                  <a:srgbClr val="073E87"/>
                </a:solidFill>
                <a:latin typeface="Arial Black"/>
                <a:cs typeface="Arial Black"/>
              </a:rPr>
              <a:t>Человек с чувством обострённого достоинства, который защитит слабого, поможет в беде, способен бороться со злом.</a:t>
            </a:r>
            <a:endParaRPr lang="ru-RU" sz="3200" dirty="0">
              <a:solidFill>
                <a:srgbClr val="073E87"/>
              </a:solidFill>
              <a:latin typeface="Arial Black"/>
              <a:cs typeface="Arial Black"/>
            </a:endParaRPr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3934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 Black"/>
                <a:cs typeface="Arial Black"/>
              </a:rPr>
              <a:t>Три понятия доброты.</a:t>
            </a:r>
            <a:endParaRPr lang="ru-RU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63222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title"/>
          </p:nvPr>
        </p:nvSpPr>
        <p:spPr>
          <a:xfrm>
            <a:off x="457200" y="338328"/>
            <a:ext cx="8010144" cy="53934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 Black"/>
                <a:cs typeface="Arial Black"/>
              </a:rPr>
              <a:t>Притча</a:t>
            </a:r>
            <a:endParaRPr lang="ru-RU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3"/>
          </p:nvPr>
        </p:nvSpPr>
        <p:spPr>
          <a:xfrm>
            <a:off x="-205431" y="1008391"/>
            <a:ext cx="5210469" cy="679731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Arial Black"/>
                <a:cs typeface="Arial Black"/>
              </a:rPr>
              <a:t>Как-то два друга много дней шли в пустыне. Однажды они поспорили и один из них дал пощёчину другому. </a:t>
            </a:r>
            <a:r>
              <a:rPr lang="ru-RU" dirty="0" err="1" smtClean="0">
                <a:latin typeface="Arial Black"/>
                <a:cs typeface="Arial Black"/>
              </a:rPr>
              <a:t>Последний,чувствуя</a:t>
            </a:r>
            <a:r>
              <a:rPr lang="ru-RU" dirty="0" smtClean="0">
                <a:latin typeface="Arial Black"/>
                <a:cs typeface="Arial Black"/>
              </a:rPr>
              <a:t> боль, но ничего не говоря написал на песке: «Сегодня мой самый лучший друг дал мне пощёчину.» Они продолжали идти и нашли </a:t>
            </a:r>
            <a:r>
              <a:rPr lang="ru-RU" dirty="0" err="1" smtClean="0">
                <a:latin typeface="Arial Black"/>
                <a:cs typeface="Arial Black"/>
              </a:rPr>
              <a:t>оазис,в</a:t>
            </a:r>
            <a:r>
              <a:rPr lang="ru-RU" dirty="0" smtClean="0">
                <a:latin typeface="Arial Black"/>
                <a:cs typeface="Arial Black"/>
              </a:rPr>
              <a:t> котором решили искупаться. Тот, который получил пощёчину едва не утонул, и его друг его спас. Когда он пришёл в себя он написал на камне: «Сегодня мой самый лучший друг спас мне жизнь.» Тот кто дал пощёчину и спас и который спас жизнь своему другу спросил его: «Когда я тебя обидел ты написал на песке, а теперь ты пишешь на камне. Почему.» Друг ответил: «Когда кто-либо нас обижает мы должны написать это на песке, чтобы ветры могли стереть это. Но когда кто-либо делает что-либо хорошее, мы должны выгравировать это на камне, чтобы ни какой ветер не смог бы стереть это.»</a:t>
            </a:r>
            <a:endParaRPr lang="ru-RU" dirty="0">
              <a:latin typeface="Arial Black"/>
              <a:cs typeface="Arial Black"/>
            </a:endParaRPr>
          </a:p>
        </p:txBody>
      </p:sp>
      <p:pic>
        <p:nvPicPr>
          <p:cNvPr id="9" name="Содержимое 8" descr="пустыня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6" r="8406"/>
          <a:stretch>
            <a:fillRect/>
          </a:stretch>
        </p:blipFill>
        <p:spPr>
          <a:xfrm>
            <a:off x="5005038" y="1139110"/>
            <a:ext cx="3996560" cy="5340743"/>
          </a:xfrm>
        </p:spPr>
      </p:pic>
    </p:spTree>
    <p:extLst>
      <p:ext uri="{BB962C8B-B14F-4D97-AF65-F5344CB8AC3E}">
        <p14:creationId xmlns:p14="http://schemas.microsoft.com/office/powerpoint/2010/main" val="125915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68080" y="1101763"/>
            <a:ext cx="8975919" cy="528472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Arial Black"/>
                <a:cs typeface="Arial Black"/>
              </a:rPr>
              <a:t>Попробуй не </a:t>
            </a:r>
            <a:r>
              <a:rPr lang="ru-RU" sz="3600" dirty="0" err="1" smtClean="0">
                <a:latin typeface="Arial Black"/>
                <a:cs typeface="Arial Black"/>
              </a:rPr>
              <a:t>наступить,а</a:t>
            </a:r>
            <a:r>
              <a:rPr lang="ru-RU" sz="3600" dirty="0" smtClean="0">
                <a:latin typeface="Arial Black"/>
                <a:cs typeface="Arial Black"/>
              </a:rPr>
              <a:t> уступить.</a:t>
            </a:r>
          </a:p>
          <a:p>
            <a:r>
              <a:rPr lang="ru-RU" sz="3600" dirty="0" smtClean="0">
                <a:latin typeface="Arial Black"/>
                <a:cs typeface="Arial Black"/>
              </a:rPr>
              <a:t>Не захватить, а отдать.</a:t>
            </a:r>
          </a:p>
          <a:p>
            <a:r>
              <a:rPr lang="ru-RU" sz="3600" dirty="0" smtClean="0">
                <a:latin typeface="Arial Black"/>
                <a:cs typeface="Arial Black"/>
              </a:rPr>
              <a:t>Не кулак показать, а протянуть ладонь.</a:t>
            </a:r>
          </a:p>
          <a:p>
            <a:r>
              <a:rPr lang="ru-RU" sz="3600" dirty="0" smtClean="0">
                <a:latin typeface="Arial Black"/>
                <a:cs typeface="Arial Black"/>
              </a:rPr>
              <a:t>Не спрятать, а поделиться.</a:t>
            </a:r>
          </a:p>
          <a:p>
            <a:r>
              <a:rPr lang="ru-RU" sz="3600" dirty="0" smtClean="0">
                <a:latin typeface="Arial Black"/>
                <a:cs typeface="Arial Black"/>
              </a:rPr>
              <a:t>Не кричать, а выслушать.</a:t>
            </a:r>
          </a:p>
          <a:p>
            <a:r>
              <a:rPr lang="ru-RU" sz="3600" dirty="0" smtClean="0">
                <a:latin typeface="Arial Black"/>
                <a:cs typeface="Arial Black"/>
              </a:rPr>
              <a:t>Не разорвать, а склеить.</a:t>
            </a:r>
            <a:endParaRPr lang="ru-RU" sz="3600" dirty="0">
              <a:latin typeface="Arial Black"/>
              <a:cs typeface="Arial Black"/>
            </a:endParaRPr>
          </a:p>
        </p:txBody>
      </p:sp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457200" y="338329"/>
            <a:ext cx="8229600" cy="76343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/>
                <a:cs typeface="Arial Black"/>
              </a:rPr>
              <a:t>Помни:</a:t>
            </a:r>
            <a:endParaRPr lang="ru-RU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73780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Форма волны">
  <a:themeElements>
    <a:clrScheme name="Форма волны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Форма волны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Форма волны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Форма волны.thmx</Template>
  <TotalTime>354</TotalTime>
  <Words>464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Форма волны</vt:lpstr>
      <vt:lpstr>Презентация PowerPoint</vt:lpstr>
      <vt:lpstr>Добро</vt:lpstr>
      <vt:lpstr>Презентация PowerPoint</vt:lpstr>
      <vt:lpstr>Добро и зло.</vt:lpstr>
      <vt:lpstr>Пословицы.</vt:lpstr>
      <vt:lpstr>Три понятия доброты.</vt:lpstr>
      <vt:lpstr>Притча</vt:lpstr>
      <vt:lpstr>Помни:</vt:lpstr>
    </vt:vector>
  </TitlesOfParts>
  <Company>Домашняя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 и зло.</dc:title>
  <dc:creator>Татьяна Берестова</dc:creator>
  <cp:lastModifiedBy>user</cp:lastModifiedBy>
  <cp:revision>14</cp:revision>
  <dcterms:created xsi:type="dcterms:W3CDTF">2013-12-17T16:44:23Z</dcterms:created>
  <dcterms:modified xsi:type="dcterms:W3CDTF">2013-12-18T13:20:36Z</dcterms:modified>
</cp:coreProperties>
</file>