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16C9-F6AD-4BB8-8100-407E94ACE819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2748-C1B3-4D7F-9FF8-6D5578E2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16C9-F6AD-4BB8-8100-407E94ACE819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2748-C1B3-4D7F-9FF8-6D5578E2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16C9-F6AD-4BB8-8100-407E94ACE819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2748-C1B3-4D7F-9FF8-6D5578E2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16C9-F6AD-4BB8-8100-407E94ACE819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2748-C1B3-4D7F-9FF8-6D5578E2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16C9-F6AD-4BB8-8100-407E94ACE819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2748-C1B3-4D7F-9FF8-6D5578E2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16C9-F6AD-4BB8-8100-407E94ACE819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2748-C1B3-4D7F-9FF8-6D5578E2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16C9-F6AD-4BB8-8100-407E94ACE819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2748-C1B3-4D7F-9FF8-6D5578E2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16C9-F6AD-4BB8-8100-407E94ACE819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2748-C1B3-4D7F-9FF8-6D5578E2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16C9-F6AD-4BB8-8100-407E94ACE819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2748-C1B3-4D7F-9FF8-6D5578E2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16C9-F6AD-4BB8-8100-407E94ACE819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2748-C1B3-4D7F-9FF8-6D5578E2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16C9-F6AD-4BB8-8100-407E94ACE819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2748-C1B3-4D7F-9FF8-6D5578E2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16C9-F6AD-4BB8-8100-407E94ACE819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2748-C1B3-4D7F-9FF8-6D5578E2B7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ДОКУМЕНТЫ С РАБОЧЕГО СТОЛА\Списки 1 В\фото\фото Ярмарка профессий\SL275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96448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ДОКУМЕНТЫ С РАБОЧЕГО СТОЛА\Списки 1 В\фото\фото Ярмарка профессий\SL275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35385" cy="4320000"/>
          </a:xfrm>
          <a:prstGeom prst="rect">
            <a:avLst/>
          </a:prstGeom>
          <a:noFill/>
        </p:spPr>
      </p:pic>
      <p:pic>
        <p:nvPicPr>
          <p:cNvPr id="2051" name="Picture 3" descr="C:\ДОКУМЕНТЫ С РАБОЧЕГО СТОЛА\Списки 1 В\фото\фото Ярмарка профессий\SL275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349188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Главный</dc:creator>
  <cp:lastModifiedBy>Главный</cp:lastModifiedBy>
  <cp:revision>1</cp:revision>
  <dcterms:created xsi:type="dcterms:W3CDTF">2014-01-06T06:25:51Z</dcterms:created>
  <dcterms:modified xsi:type="dcterms:W3CDTF">2014-01-06T06:28:20Z</dcterms:modified>
</cp:coreProperties>
</file>