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74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9B257-057D-4434-9171-F109222F6843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B9E10-4498-4F42-829F-EFF6A77047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F0ED0-0673-4B6D-A263-0B1F046FE24E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107ED-F707-48FB-98CA-E8E89A7635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291581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 l="5901" r="4326" b="5753"/>
          <a:stretch>
            <a:fillRect/>
          </a:stretch>
        </p:blipFill>
        <p:spPr bwMode="auto">
          <a:xfrm rot="1253475">
            <a:off x="5712753" y="2870591"/>
            <a:ext cx="259228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23992" y="0"/>
            <a:ext cx="3120008" cy="317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screen"/>
          <a:srcRect l="7476" t="4489" r="7476" b="5753"/>
          <a:stretch>
            <a:fillRect/>
          </a:stretch>
        </p:blipFill>
        <p:spPr bwMode="auto">
          <a:xfrm rot="20684042">
            <a:off x="395536" y="3140968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screen"/>
          <a:srcRect l="12200" t="10810" r="4326" b="4489"/>
          <a:stretch>
            <a:fillRect/>
          </a:stretch>
        </p:blipFill>
        <p:spPr bwMode="auto">
          <a:xfrm>
            <a:off x="3059832" y="0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screen"/>
          <a:srcRect l="5901" t="9546" r="5901" b="7017"/>
          <a:stretch>
            <a:fillRect/>
          </a:stretch>
        </p:blipFill>
        <p:spPr bwMode="auto">
          <a:xfrm>
            <a:off x="3275856" y="3833664"/>
            <a:ext cx="23762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Лента лицом вверх 7"/>
          <p:cNvSpPr/>
          <p:nvPr/>
        </p:nvSpPr>
        <p:spPr>
          <a:xfrm>
            <a:off x="0" y="2492896"/>
            <a:ext cx="9144000" cy="2592288"/>
          </a:xfrm>
          <a:prstGeom prst="ribbon2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87624" y="2996952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Все профессии важны,</a:t>
            </a:r>
          </a:p>
          <a:p>
            <a:r>
              <a:rPr lang="ru-RU" sz="5400" b="1" dirty="0" smtClean="0">
                <a:solidFill>
                  <a:srgbClr val="FF0000"/>
                </a:solidFill>
              </a:rPr>
              <a:t> Все профессии нужны.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9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Главный</dc:creator>
  <cp:lastModifiedBy>Главный</cp:lastModifiedBy>
  <cp:revision>23</cp:revision>
  <dcterms:created xsi:type="dcterms:W3CDTF">2013-10-05T15:54:17Z</dcterms:created>
  <dcterms:modified xsi:type="dcterms:W3CDTF">2014-01-06T06:01:23Z</dcterms:modified>
</cp:coreProperties>
</file>