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F441-E7EF-4572-B884-0F77E1F1AAF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DE8-7F5E-4FD5-9872-BC822B30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F441-E7EF-4572-B884-0F77E1F1AAF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DE8-7F5E-4FD5-9872-BC822B30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F441-E7EF-4572-B884-0F77E1F1AAF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DE8-7F5E-4FD5-9872-BC822B30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F441-E7EF-4572-B884-0F77E1F1AAF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DE8-7F5E-4FD5-9872-BC822B30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F441-E7EF-4572-B884-0F77E1F1AAF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DE8-7F5E-4FD5-9872-BC822B30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F441-E7EF-4572-B884-0F77E1F1AAF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DE8-7F5E-4FD5-9872-BC822B30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F441-E7EF-4572-B884-0F77E1F1AAF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DE8-7F5E-4FD5-9872-BC822B30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F441-E7EF-4572-B884-0F77E1F1AAF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DE8-7F5E-4FD5-9872-BC822B30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F441-E7EF-4572-B884-0F77E1F1AAF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DE8-7F5E-4FD5-9872-BC822B30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F441-E7EF-4572-B884-0F77E1F1AAF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DE8-7F5E-4FD5-9872-BC822B30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F441-E7EF-4572-B884-0F77E1F1AAF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6DE8-7F5E-4FD5-9872-BC822B30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F441-E7EF-4572-B884-0F77E1F1AAFE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36DE8-7F5E-4FD5-9872-BC822B30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6989" y="1357298"/>
            <a:ext cx="87470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натоки родной природы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90011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Над рекою он в полёте,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Этот чудо-самолётик.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Над водой парит он гладкой,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На цветке его посадка.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5500702"/>
            <a:ext cx="40698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Стрекоза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911196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17693"/>
            <a:ext cx="8143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B050"/>
                </a:solidFill>
              </a:rPr>
              <a:t>На спине я дом ношу, </a:t>
            </a:r>
            <a:br>
              <a:rPr lang="ru-RU" sz="5400" dirty="0">
                <a:solidFill>
                  <a:srgbClr val="00B050"/>
                </a:solidFill>
              </a:rPr>
            </a:br>
            <a:r>
              <a:rPr lang="ru-RU" sz="5400" dirty="0">
                <a:solidFill>
                  <a:srgbClr val="00B050"/>
                </a:solidFill>
              </a:rPr>
              <a:t>Но гостей не приглашу: </a:t>
            </a:r>
            <a:br>
              <a:rPr lang="ru-RU" sz="5400" dirty="0">
                <a:solidFill>
                  <a:srgbClr val="00B050"/>
                </a:solidFill>
              </a:rPr>
            </a:br>
            <a:r>
              <a:rPr lang="ru-RU" sz="5400" dirty="0">
                <a:solidFill>
                  <a:srgbClr val="00B050"/>
                </a:solidFill>
              </a:rPr>
              <a:t>В костяном моём дому </a:t>
            </a:r>
            <a:br>
              <a:rPr lang="ru-RU" sz="5400" dirty="0">
                <a:solidFill>
                  <a:srgbClr val="00B050"/>
                </a:solidFill>
              </a:rPr>
            </a:br>
            <a:r>
              <a:rPr lang="ru-RU" sz="5400" dirty="0">
                <a:solidFill>
                  <a:srgbClr val="00B050"/>
                </a:solidFill>
              </a:rPr>
              <a:t>Место только одному.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5429264"/>
            <a:ext cx="35602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</a:rPr>
              <a:t>Черепаха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14818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Волны к берегу несут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Парашют – не парашют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Не плывёт он, не ныряет,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Только тронешь – обжигает.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5072074"/>
            <a:ext cx="31790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Медуза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357694"/>
            <a:ext cx="32004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643050"/>
            <a:ext cx="75614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Блиц-конкурс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357562"/>
            <a:ext cx="2928926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00108"/>
            <a:ext cx="7753982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Почему снегирю дано </a:t>
            </a:r>
          </a:p>
          <a:p>
            <a:r>
              <a:rPr lang="ru-RU" sz="6000" b="1" dirty="0" smtClean="0">
                <a:solidFill>
                  <a:srgbClr val="7030A0"/>
                </a:solidFill>
              </a:rPr>
              <a:t>такое имя?  </a:t>
            </a:r>
          </a:p>
          <a:p>
            <a:endParaRPr lang="ru-RU" sz="4800" b="1" dirty="0" smtClean="0">
              <a:solidFill>
                <a:srgbClr val="7030A0"/>
              </a:solidFill>
            </a:endParaRPr>
          </a:p>
          <a:p>
            <a:r>
              <a:rPr lang="ru-RU" sz="5400" b="1" dirty="0" smtClean="0">
                <a:solidFill>
                  <a:srgbClr val="7030A0"/>
                </a:solidFill>
              </a:rPr>
              <a:t>Что теряет лось каждую </a:t>
            </a:r>
          </a:p>
          <a:p>
            <a:r>
              <a:rPr lang="ru-RU" sz="5400" b="1" dirty="0" smtClean="0">
                <a:solidFill>
                  <a:srgbClr val="7030A0"/>
                </a:solidFill>
              </a:rPr>
              <a:t>зиму?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549" y="5214950"/>
            <a:ext cx="68424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прилетает с первым снегом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рога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00042"/>
            <a:ext cx="75063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Каких зайцев называют </a:t>
            </a:r>
          </a:p>
          <a:p>
            <a:r>
              <a:rPr lang="ru-RU" sz="5400" b="1" dirty="0" smtClean="0">
                <a:solidFill>
                  <a:srgbClr val="7030A0"/>
                </a:solidFill>
              </a:rPr>
              <a:t>листопадничками? </a:t>
            </a:r>
          </a:p>
          <a:p>
            <a:endParaRPr lang="ru-RU" sz="5400" b="1" dirty="0" smtClean="0">
              <a:solidFill>
                <a:srgbClr val="7030A0"/>
              </a:solidFill>
            </a:endParaRPr>
          </a:p>
          <a:p>
            <a:r>
              <a:rPr lang="ru-RU" sz="5400" b="1" dirty="0" smtClean="0">
                <a:solidFill>
                  <a:srgbClr val="7030A0"/>
                </a:solidFill>
              </a:rPr>
              <a:t> Где раки зимуют?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4857760"/>
            <a:ext cx="67737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рождаются осенью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под водой, под корягами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714356"/>
            <a:ext cx="84262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У какого дерева ствол белый?</a:t>
            </a:r>
          </a:p>
          <a:p>
            <a:r>
              <a:rPr lang="ru-RU" sz="48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4800" b="1" dirty="0" smtClean="0">
                <a:solidFill>
                  <a:srgbClr val="7030A0"/>
                </a:solidFill>
              </a:rPr>
              <a:t>Какая ягода бывает и красной,</a:t>
            </a:r>
          </a:p>
          <a:p>
            <a:r>
              <a:rPr lang="ru-RU" sz="4800" b="1" dirty="0" smtClean="0">
                <a:solidFill>
                  <a:srgbClr val="7030A0"/>
                </a:solidFill>
              </a:rPr>
              <a:t> и белой, и чёрной?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4919008"/>
            <a:ext cx="38501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берёза</a:t>
            </a:r>
          </a:p>
          <a:p>
            <a:r>
              <a:rPr lang="ru-RU" sz="6000" dirty="0" smtClean="0">
                <a:solidFill>
                  <a:srgbClr val="FF0000"/>
                </a:solidFill>
              </a:rPr>
              <a:t>смородина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71480"/>
            <a:ext cx="820776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Кто бежит задними </a:t>
            </a:r>
          </a:p>
          <a:p>
            <a:r>
              <a:rPr lang="ru-RU" sz="6000" b="1" dirty="0" smtClean="0">
                <a:solidFill>
                  <a:srgbClr val="7030A0"/>
                </a:solidFill>
              </a:rPr>
              <a:t>ногами вперёд?</a:t>
            </a:r>
          </a:p>
          <a:p>
            <a:r>
              <a:rPr lang="ru-RU" sz="6000" b="1" dirty="0" smtClean="0">
                <a:solidFill>
                  <a:srgbClr val="7030A0"/>
                </a:solidFill>
              </a:rPr>
              <a:t>  </a:t>
            </a:r>
          </a:p>
          <a:p>
            <a:r>
              <a:rPr lang="ru-RU" sz="6000" b="1" dirty="0" smtClean="0">
                <a:solidFill>
                  <a:srgbClr val="7030A0"/>
                </a:solidFill>
              </a:rPr>
              <a:t>Последняя ягода наших</a:t>
            </a:r>
          </a:p>
          <a:p>
            <a:r>
              <a:rPr lang="ru-RU" sz="6000" b="1" dirty="0" smtClean="0">
                <a:solidFill>
                  <a:srgbClr val="7030A0"/>
                </a:solidFill>
              </a:rPr>
              <a:t> лесов?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0341" y="4549676"/>
            <a:ext cx="30636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заяц</a:t>
            </a:r>
          </a:p>
          <a:p>
            <a:r>
              <a:rPr lang="ru-RU" sz="7200" dirty="0" smtClean="0">
                <a:solidFill>
                  <a:srgbClr val="FF0000"/>
                </a:solidFill>
              </a:rPr>
              <a:t>клюква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785794"/>
            <a:ext cx="805650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Самое крупное животное </a:t>
            </a:r>
          </a:p>
          <a:p>
            <a:r>
              <a:rPr lang="ru-RU" sz="5400" b="1" dirty="0" smtClean="0">
                <a:solidFill>
                  <a:srgbClr val="7030A0"/>
                </a:solidFill>
              </a:rPr>
              <a:t>наших лесов? </a:t>
            </a:r>
          </a:p>
          <a:p>
            <a:endParaRPr lang="ru-RU" sz="5400" b="1" dirty="0" smtClean="0">
              <a:solidFill>
                <a:srgbClr val="7030A0"/>
              </a:solidFill>
            </a:endParaRPr>
          </a:p>
          <a:p>
            <a:r>
              <a:rPr lang="ru-RU" sz="5400" b="1" dirty="0" smtClean="0">
                <a:solidFill>
                  <a:srgbClr val="7030A0"/>
                </a:solidFill>
              </a:rPr>
              <a:t>Какие грибы растут под </a:t>
            </a:r>
          </a:p>
          <a:p>
            <a:r>
              <a:rPr lang="ru-RU" sz="5400" b="1" dirty="0" smtClean="0">
                <a:solidFill>
                  <a:srgbClr val="7030A0"/>
                </a:solidFill>
              </a:rPr>
              <a:t>осинами? 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2142" y="4734342"/>
            <a:ext cx="53818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лось</a:t>
            </a:r>
          </a:p>
          <a:p>
            <a:r>
              <a:rPr lang="ru-RU" sz="6600" dirty="0" smtClean="0">
                <a:solidFill>
                  <a:srgbClr val="FF0000"/>
                </a:solidFill>
              </a:rPr>
              <a:t>подосиновики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14422"/>
            <a:ext cx="8184035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Разгадай следы</a:t>
            </a:r>
          </a:p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50461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428736"/>
            <a:ext cx="54621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Разминка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11\Рабочий стол\82417605_b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3116"/>
            <a:ext cx="5480886" cy="523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8208111" cy="539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285860"/>
            <a:ext cx="65902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КРОССВОРД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496"/>
            <a:ext cx="4000528" cy="379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Русская красавица, 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Всем нам очень нравится. 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Бела она, стройна, 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Одежда зелена.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5429264"/>
            <a:ext cx="24497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</a:rPr>
              <a:t>Береза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357430"/>
            <a:ext cx="2660345" cy="40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Прямо в небо рвутся, ввысь;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Ты внимательно всмотрись: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Не березы, не осинки,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Нет листочков, есть хвоинки.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5286388"/>
            <a:ext cx="16866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Е</a:t>
            </a:r>
            <a:r>
              <a:rPr lang="ru-RU" sz="8000" i="1" dirty="0" smtClean="0">
                <a:solidFill>
                  <a:srgbClr val="FF0000"/>
                </a:solidFill>
              </a:rPr>
              <a:t>ли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429000"/>
            <a:ext cx="2357454" cy="312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Вот бочонок с шапочкой,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С дерева упал. 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Год прошел – и деревцем </a:t>
            </a:r>
            <a:br>
              <a:rPr lang="ru-RU" sz="4800" dirty="0" smtClean="0">
                <a:solidFill>
                  <a:srgbClr val="00B050"/>
                </a:solidFill>
              </a:rPr>
            </a:br>
            <a:r>
              <a:rPr lang="ru-RU" sz="4800" dirty="0" smtClean="0">
                <a:solidFill>
                  <a:srgbClr val="00B050"/>
                </a:solidFill>
              </a:rPr>
              <a:t>Маленьким он стал. 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00438"/>
            <a:ext cx="3865903" cy="316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85918" y="5357826"/>
            <a:ext cx="31373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Желудь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Осень тихая настанет,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Дивным дерево то станет: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Листья – звезды яркие,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Золотые, жаркие.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5286388"/>
            <a:ext cx="20842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Клен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286124"/>
            <a:ext cx="2500330" cy="331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Что за дерево такое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Угощает снегирей?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Снег стоит, трещат морозы,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Ну а ягоды вкусней.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5357826"/>
            <a:ext cx="30181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Рябина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286124"/>
            <a:ext cx="2500330" cy="331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Есть на речках лесорубы </a:t>
            </a:r>
          </a:p>
          <a:p>
            <a:r>
              <a:rPr lang="ru-RU" sz="5400" dirty="0" smtClean="0">
                <a:solidFill>
                  <a:srgbClr val="00B050"/>
                </a:solidFill>
              </a:rPr>
              <a:t>В серебристо-бурых шубах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Из деревьев, веток, глины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Строят прочные плотины.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357826"/>
            <a:ext cx="27382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Бобры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804039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Скачет зверюшка: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Не рот, а ловушка.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Попадут в ловушку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И комар, и мушка.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5429264"/>
            <a:ext cx="35859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i="1" dirty="0" smtClean="0">
                <a:solidFill>
                  <a:srgbClr val="FF0000"/>
                </a:solidFill>
              </a:rPr>
              <a:t>Лягушка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929066"/>
            <a:ext cx="4071929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149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11</cp:lastModifiedBy>
  <cp:revision>28</cp:revision>
  <dcterms:created xsi:type="dcterms:W3CDTF">2013-10-20T06:50:43Z</dcterms:created>
  <dcterms:modified xsi:type="dcterms:W3CDTF">2013-10-21T11:47:01Z</dcterms:modified>
</cp:coreProperties>
</file>