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301" r:id="rId3"/>
    <p:sldId id="258" r:id="rId4"/>
    <p:sldId id="260" r:id="rId5"/>
    <p:sldId id="261" r:id="rId6"/>
    <p:sldId id="268" r:id="rId7"/>
    <p:sldId id="269" r:id="rId8"/>
    <p:sldId id="272" r:id="rId9"/>
    <p:sldId id="273" r:id="rId10"/>
    <p:sldId id="275" r:id="rId11"/>
    <p:sldId id="278" r:id="rId12"/>
    <p:sldId id="279" r:id="rId13"/>
    <p:sldId id="283" r:id="rId14"/>
    <p:sldId id="286" r:id="rId15"/>
    <p:sldId id="288" r:id="rId16"/>
    <p:sldId id="290" r:id="rId17"/>
    <p:sldId id="295" r:id="rId18"/>
    <p:sldId id="296" r:id="rId19"/>
    <p:sldId id="299" r:id="rId20"/>
    <p:sldId id="30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E4E032-FE74-42C7-A12D-6917A5C00577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6B3E0BD-E23B-481A-B301-32112C1BBC13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День Знаний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610D283E-924E-477D-A3CC-2485DA24AA20}" type="parTrans" cxnId="{7E54E741-6394-4E34-8461-30A67A284720}">
      <dgm:prSet/>
      <dgm:spPr/>
      <dgm:t>
        <a:bodyPr/>
        <a:lstStyle/>
        <a:p>
          <a:endParaRPr lang="ru-RU"/>
        </a:p>
      </dgm:t>
    </dgm:pt>
    <dgm:pt modelId="{FFB302D5-AF42-435A-A00F-9125EBEC9E58}" type="sibTrans" cxnId="{7E54E741-6394-4E34-8461-30A67A284720}">
      <dgm:prSet/>
      <dgm:spPr/>
      <dgm:t>
        <a:bodyPr/>
        <a:lstStyle/>
        <a:p>
          <a:endParaRPr lang="ru-RU" dirty="0"/>
        </a:p>
      </dgm:t>
    </dgm:pt>
    <dgm:pt modelId="{008F0730-DD9C-49CA-8444-B77AA7F136CE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Осенний поход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BAFCE3D8-2B44-492E-8D5D-0B004B6492E2}" type="parTrans" cxnId="{81A58C1E-8F8D-47C1-A262-C9B073369F84}">
      <dgm:prSet/>
      <dgm:spPr/>
      <dgm:t>
        <a:bodyPr/>
        <a:lstStyle/>
        <a:p>
          <a:endParaRPr lang="ru-RU"/>
        </a:p>
      </dgm:t>
    </dgm:pt>
    <dgm:pt modelId="{79D63A0F-A1F5-42C7-96C4-C9DD7B5BA9E0}" type="sibTrans" cxnId="{81A58C1E-8F8D-47C1-A262-C9B073369F84}">
      <dgm:prSet/>
      <dgm:spPr/>
      <dgm:t>
        <a:bodyPr/>
        <a:lstStyle/>
        <a:p>
          <a:endParaRPr lang="ru-RU" dirty="0"/>
        </a:p>
      </dgm:t>
    </dgm:pt>
    <dgm:pt modelId="{2C8D98CF-7EBD-44BD-AFC9-90BD29F1EAAA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Новогодний  праздник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2DF61DD7-2771-4FB3-A4F9-B155649B0305}" type="parTrans" cxnId="{086921B1-5172-44FA-877C-F977793E1272}">
      <dgm:prSet/>
      <dgm:spPr/>
      <dgm:t>
        <a:bodyPr/>
        <a:lstStyle/>
        <a:p>
          <a:endParaRPr lang="ru-RU"/>
        </a:p>
      </dgm:t>
    </dgm:pt>
    <dgm:pt modelId="{40F288ED-9459-426B-99B0-B9F9FEC8B6C2}" type="sibTrans" cxnId="{086921B1-5172-44FA-877C-F977793E1272}">
      <dgm:prSet/>
      <dgm:spPr/>
      <dgm:t>
        <a:bodyPr/>
        <a:lstStyle/>
        <a:p>
          <a:endParaRPr lang="ru-RU" dirty="0"/>
        </a:p>
      </dgm:t>
    </dgm:pt>
    <dgm:pt modelId="{A78CA695-598B-415F-8BF7-31A95EAAC741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Прогулки по лесу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DB001815-AC00-4BF2-B6DA-4C555E40270A}" type="parTrans" cxnId="{ED54770F-E02A-4021-AB15-97B71485B99E}">
      <dgm:prSet/>
      <dgm:spPr/>
      <dgm:t>
        <a:bodyPr/>
        <a:lstStyle/>
        <a:p>
          <a:endParaRPr lang="ru-RU"/>
        </a:p>
      </dgm:t>
    </dgm:pt>
    <dgm:pt modelId="{6C975D19-D4E4-4701-89F4-BF2C05913625}" type="sibTrans" cxnId="{ED54770F-E02A-4021-AB15-97B71485B99E}">
      <dgm:prSet/>
      <dgm:spPr/>
      <dgm:t>
        <a:bodyPr/>
        <a:lstStyle/>
        <a:p>
          <a:endParaRPr lang="ru-RU" dirty="0"/>
        </a:p>
      </dgm:t>
    </dgm:pt>
    <dgm:pt modelId="{B16630AC-4D35-4C64-8C45-0FE2D0E705FF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23 Февраля</a:t>
          </a:r>
        </a:p>
      </dgm:t>
    </dgm:pt>
    <dgm:pt modelId="{AA05DF66-58B6-454F-95BF-04743BD93B62}" type="parTrans" cxnId="{DD6CC4F7-83D6-492B-8840-1F323561CE00}">
      <dgm:prSet/>
      <dgm:spPr/>
      <dgm:t>
        <a:bodyPr/>
        <a:lstStyle/>
        <a:p>
          <a:endParaRPr lang="ru-RU"/>
        </a:p>
      </dgm:t>
    </dgm:pt>
    <dgm:pt modelId="{2BA1D6EB-AD45-44FA-B63F-642477836674}" type="sibTrans" cxnId="{DD6CC4F7-83D6-492B-8840-1F323561CE00}">
      <dgm:prSet/>
      <dgm:spPr/>
      <dgm:t>
        <a:bodyPr/>
        <a:lstStyle/>
        <a:p>
          <a:endParaRPr lang="ru-RU" dirty="0"/>
        </a:p>
      </dgm:t>
    </dgm:pt>
    <dgm:pt modelId="{9C33A53B-D319-4D7F-8EB1-4005E52A76B4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>
              <a:latin typeface="Times New Roman" pitchFamily="18" charset="0"/>
              <a:cs typeface="Times New Roman" pitchFamily="18" charset="0"/>
            </a:rPr>
            <a:t>8 Марта</a:t>
          </a:r>
        </a:p>
        <a:p>
          <a:pPr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270F305-209E-47B3-896C-35195674B2DD}" type="parTrans" cxnId="{F1D007D0-AD14-4915-AF6C-51F91E944DA2}">
      <dgm:prSet/>
      <dgm:spPr/>
      <dgm:t>
        <a:bodyPr/>
        <a:lstStyle/>
        <a:p>
          <a:endParaRPr lang="ru-RU"/>
        </a:p>
      </dgm:t>
    </dgm:pt>
    <dgm:pt modelId="{8380EF18-4E27-4185-AE9D-DB4D1687270F}" type="sibTrans" cxnId="{F1D007D0-AD14-4915-AF6C-51F91E944DA2}">
      <dgm:prSet/>
      <dgm:spPr/>
      <dgm:t>
        <a:bodyPr/>
        <a:lstStyle/>
        <a:p>
          <a:endParaRPr lang="ru-RU" dirty="0"/>
        </a:p>
      </dgm:t>
    </dgm:pt>
    <dgm:pt modelId="{8E57CFE0-3D87-4B55-9FCA-8EA0E37C26B8}">
      <dgm:prSet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День именинника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FCEB087E-07DF-4036-A64C-BFC8EF07A39A}" type="parTrans" cxnId="{5CDFD9B5-0C98-4EF2-A9C1-B41BDCA7F8AD}">
      <dgm:prSet/>
      <dgm:spPr/>
      <dgm:t>
        <a:bodyPr/>
        <a:lstStyle/>
        <a:p>
          <a:endParaRPr lang="ru-RU"/>
        </a:p>
      </dgm:t>
    </dgm:pt>
    <dgm:pt modelId="{474AA249-52AC-49BE-B42A-BD923AA3A8D2}" type="sibTrans" cxnId="{5CDFD9B5-0C98-4EF2-A9C1-B41BDCA7F8AD}">
      <dgm:prSet/>
      <dgm:spPr/>
      <dgm:t>
        <a:bodyPr/>
        <a:lstStyle/>
        <a:p>
          <a:endParaRPr lang="ru-RU" dirty="0"/>
        </a:p>
      </dgm:t>
    </dgm:pt>
    <dgm:pt modelId="{B3FFDD71-19F8-4CD8-9421-A82E82A58517}">
      <dgm:prSet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Последний звонок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BBA4969B-CAFC-419D-8095-C39AAF6B8D7F}" type="parTrans" cxnId="{49934289-65B7-46AD-BAB9-2D62766EA436}">
      <dgm:prSet/>
      <dgm:spPr/>
      <dgm:t>
        <a:bodyPr/>
        <a:lstStyle/>
        <a:p>
          <a:endParaRPr lang="ru-RU"/>
        </a:p>
      </dgm:t>
    </dgm:pt>
    <dgm:pt modelId="{FA396F20-A8B4-473D-A440-C8680ADCDFB5}" type="sibTrans" cxnId="{49934289-65B7-46AD-BAB9-2D62766EA436}">
      <dgm:prSet/>
      <dgm:spPr/>
      <dgm:t>
        <a:bodyPr/>
        <a:lstStyle/>
        <a:p>
          <a:endParaRPr lang="ru-RU" dirty="0"/>
        </a:p>
      </dgm:t>
    </dgm:pt>
    <dgm:pt modelId="{020ECA34-56D9-4FC3-BC00-81C839F25EAE}">
      <dgm:prSet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День Матери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947FC495-73C0-49D7-9E2E-39D25F789D60}" type="parTrans" cxnId="{9AAF05B4-9DCD-42FE-96FC-A77FDE7C5370}">
      <dgm:prSet/>
      <dgm:spPr/>
      <dgm:t>
        <a:bodyPr/>
        <a:lstStyle/>
        <a:p>
          <a:endParaRPr lang="ru-RU"/>
        </a:p>
      </dgm:t>
    </dgm:pt>
    <dgm:pt modelId="{8F0B41B1-DC4D-4972-9C64-DE23DDE13447}" type="sibTrans" cxnId="{9AAF05B4-9DCD-42FE-96FC-A77FDE7C5370}">
      <dgm:prSet/>
      <dgm:spPr/>
      <dgm:t>
        <a:bodyPr/>
        <a:lstStyle/>
        <a:p>
          <a:endParaRPr lang="ru-RU" dirty="0"/>
        </a:p>
      </dgm:t>
    </dgm:pt>
    <dgm:pt modelId="{CAD94FE0-A7F6-4CC7-AEA1-253A298D2CF6}" type="pres">
      <dgm:prSet presAssocID="{23E4E032-FE74-42C7-A12D-6917A5C0057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80FD89-59D7-47C7-9B92-966BB19616E9}" type="pres">
      <dgm:prSet presAssocID="{C6B3E0BD-E23B-481A-B301-32112C1BBC13}" presName="node" presStyleLbl="node1" presStyleIdx="0" presStyleCnt="9" custScaleX="1940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750E61-2900-4175-92F9-8BD4C4CC6652}" type="pres">
      <dgm:prSet presAssocID="{FFB302D5-AF42-435A-A00F-9125EBEC9E58}" presName="sibTrans" presStyleLbl="sibTrans2D1" presStyleIdx="0" presStyleCnt="9"/>
      <dgm:spPr/>
      <dgm:t>
        <a:bodyPr/>
        <a:lstStyle/>
        <a:p>
          <a:endParaRPr lang="ru-RU"/>
        </a:p>
      </dgm:t>
    </dgm:pt>
    <dgm:pt modelId="{56E4CED5-6963-48AB-81B4-E036012F4715}" type="pres">
      <dgm:prSet presAssocID="{FFB302D5-AF42-435A-A00F-9125EBEC9E58}" presName="connectorText" presStyleLbl="sibTrans2D1" presStyleIdx="0" presStyleCnt="9"/>
      <dgm:spPr/>
      <dgm:t>
        <a:bodyPr/>
        <a:lstStyle/>
        <a:p>
          <a:endParaRPr lang="ru-RU"/>
        </a:p>
      </dgm:t>
    </dgm:pt>
    <dgm:pt modelId="{355AA560-C4B8-46CB-9162-4CA3161A24DC}" type="pres">
      <dgm:prSet presAssocID="{008F0730-DD9C-49CA-8444-B77AA7F136CE}" presName="node" presStyleLbl="node1" presStyleIdx="1" presStyleCnt="9" custScaleX="231988" custRadScaleRad="149696" custRadScaleInc="821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C4752C-BCD6-4E79-9022-55B6830BF4D8}" type="pres">
      <dgm:prSet presAssocID="{79D63A0F-A1F5-42C7-96C4-C9DD7B5BA9E0}" presName="sibTrans" presStyleLbl="sibTrans2D1" presStyleIdx="1" presStyleCnt="9"/>
      <dgm:spPr/>
      <dgm:t>
        <a:bodyPr/>
        <a:lstStyle/>
        <a:p>
          <a:endParaRPr lang="ru-RU"/>
        </a:p>
      </dgm:t>
    </dgm:pt>
    <dgm:pt modelId="{D05E09A1-757D-4438-9E4C-6225B8238930}" type="pres">
      <dgm:prSet presAssocID="{79D63A0F-A1F5-42C7-96C4-C9DD7B5BA9E0}" presName="connectorText" presStyleLbl="sibTrans2D1" presStyleIdx="1" presStyleCnt="9"/>
      <dgm:spPr/>
      <dgm:t>
        <a:bodyPr/>
        <a:lstStyle/>
        <a:p>
          <a:endParaRPr lang="ru-RU"/>
        </a:p>
      </dgm:t>
    </dgm:pt>
    <dgm:pt modelId="{4EB58012-1A54-441D-9C99-B12C57EECBE2}" type="pres">
      <dgm:prSet presAssocID="{020ECA34-56D9-4FC3-BC00-81C839F25EAE}" presName="node" presStyleLbl="node1" presStyleIdx="2" presStyleCnt="9" custScaleX="223520" custRadScaleRad="148972" custRadScaleInc="38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8A3B50-58C4-4888-9327-1963D09A737E}" type="pres">
      <dgm:prSet presAssocID="{8F0B41B1-DC4D-4972-9C64-DE23DDE13447}" presName="sibTrans" presStyleLbl="sibTrans2D1" presStyleIdx="2" presStyleCnt="9"/>
      <dgm:spPr/>
      <dgm:t>
        <a:bodyPr/>
        <a:lstStyle/>
        <a:p>
          <a:endParaRPr lang="ru-RU"/>
        </a:p>
      </dgm:t>
    </dgm:pt>
    <dgm:pt modelId="{3D475798-1B35-48E2-A3FB-7D25A3781945}" type="pres">
      <dgm:prSet presAssocID="{8F0B41B1-DC4D-4972-9C64-DE23DDE13447}" presName="connectorText" presStyleLbl="sibTrans2D1" presStyleIdx="2" presStyleCnt="9"/>
      <dgm:spPr/>
      <dgm:t>
        <a:bodyPr/>
        <a:lstStyle/>
        <a:p>
          <a:endParaRPr lang="ru-RU"/>
        </a:p>
      </dgm:t>
    </dgm:pt>
    <dgm:pt modelId="{0395CDBB-66E8-4BF1-A749-8AC1183BEFE2}" type="pres">
      <dgm:prSet presAssocID="{2C8D98CF-7EBD-44BD-AFC9-90BD29F1EAAA}" presName="node" presStyleLbl="node1" presStyleIdx="3" presStyleCnt="9" custScaleX="239573" custRadScaleRad="155118" custRadScaleInc="-765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F175D8-A999-4DAC-8B83-59D503F28338}" type="pres">
      <dgm:prSet presAssocID="{40F288ED-9459-426B-99B0-B9F9FEC8B6C2}" presName="sibTrans" presStyleLbl="sibTrans2D1" presStyleIdx="3" presStyleCnt="9"/>
      <dgm:spPr/>
      <dgm:t>
        <a:bodyPr/>
        <a:lstStyle/>
        <a:p>
          <a:endParaRPr lang="ru-RU"/>
        </a:p>
      </dgm:t>
    </dgm:pt>
    <dgm:pt modelId="{0A71841D-897F-4B5A-9273-BB590EF6AA66}" type="pres">
      <dgm:prSet presAssocID="{40F288ED-9459-426B-99B0-B9F9FEC8B6C2}" presName="connectorText" presStyleLbl="sibTrans2D1" presStyleIdx="3" presStyleCnt="9"/>
      <dgm:spPr/>
      <dgm:t>
        <a:bodyPr/>
        <a:lstStyle/>
        <a:p>
          <a:endParaRPr lang="ru-RU"/>
        </a:p>
      </dgm:t>
    </dgm:pt>
    <dgm:pt modelId="{BC389B4E-F245-4B04-9629-8D302DBE52DD}" type="pres">
      <dgm:prSet presAssocID="{A78CA695-598B-415F-8BF7-31A95EAAC741}" presName="node" presStyleLbl="node1" presStyleIdx="4" presStyleCnt="9" custScaleX="236970" custRadScaleRad="124477" custRadScaleInc="-656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553196-DFCB-4533-A6F0-D99AF316BCEE}" type="pres">
      <dgm:prSet presAssocID="{6C975D19-D4E4-4701-89F4-BF2C05913625}" presName="sibTrans" presStyleLbl="sibTrans2D1" presStyleIdx="4" presStyleCnt="9"/>
      <dgm:spPr/>
      <dgm:t>
        <a:bodyPr/>
        <a:lstStyle/>
        <a:p>
          <a:endParaRPr lang="ru-RU"/>
        </a:p>
      </dgm:t>
    </dgm:pt>
    <dgm:pt modelId="{B0BCA1E8-64C3-41FF-8634-F7DB1F850FF8}" type="pres">
      <dgm:prSet presAssocID="{6C975D19-D4E4-4701-89F4-BF2C05913625}" presName="connectorText" presStyleLbl="sibTrans2D1" presStyleIdx="4" presStyleCnt="9"/>
      <dgm:spPr/>
      <dgm:t>
        <a:bodyPr/>
        <a:lstStyle/>
        <a:p>
          <a:endParaRPr lang="ru-RU"/>
        </a:p>
      </dgm:t>
    </dgm:pt>
    <dgm:pt modelId="{2EB4CA77-7D31-4405-981B-3CA92634BFB5}" type="pres">
      <dgm:prSet presAssocID="{B16630AC-4D35-4C64-8C45-0FE2D0E705FF}" presName="node" presStyleLbl="node1" presStyleIdx="5" presStyleCnt="9" custScaleX="248872" custRadScaleRad="115016" custRadScaleInc="680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1F0F5D-18C0-4D4C-A247-8F680FFBA942}" type="pres">
      <dgm:prSet presAssocID="{2BA1D6EB-AD45-44FA-B63F-642477836674}" presName="sibTrans" presStyleLbl="sibTrans2D1" presStyleIdx="5" presStyleCnt="9"/>
      <dgm:spPr/>
      <dgm:t>
        <a:bodyPr/>
        <a:lstStyle/>
        <a:p>
          <a:endParaRPr lang="ru-RU"/>
        </a:p>
      </dgm:t>
    </dgm:pt>
    <dgm:pt modelId="{ACEC02E8-58E2-487D-9B6E-C4A9FB0F87F2}" type="pres">
      <dgm:prSet presAssocID="{2BA1D6EB-AD45-44FA-B63F-642477836674}" presName="connectorText" presStyleLbl="sibTrans2D1" presStyleIdx="5" presStyleCnt="9"/>
      <dgm:spPr/>
      <dgm:t>
        <a:bodyPr/>
        <a:lstStyle/>
        <a:p>
          <a:endParaRPr lang="ru-RU"/>
        </a:p>
      </dgm:t>
    </dgm:pt>
    <dgm:pt modelId="{EAE2DC62-1C04-49F4-9BAB-EAC33263F3F2}" type="pres">
      <dgm:prSet presAssocID="{9C33A53B-D319-4D7F-8EB1-4005E52A76B4}" presName="node" presStyleLbl="node1" presStyleIdx="6" presStyleCnt="9" custScaleX="216476" custRadScaleRad="158596" custRadScaleInc="594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24DDD9-77E6-495A-9301-91ED5DC08771}" type="pres">
      <dgm:prSet presAssocID="{8380EF18-4E27-4185-AE9D-DB4D1687270F}" presName="sibTrans" presStyleLbl="sibTrans2D1" presStyleIdx="6" presStyleCnt="9"/>
      <dgm:spPr/>
      <dgm:t>
        <a:bodyPr/>
        <a:lstStyle/>
        <a:p>
          <a:endParaRPr lang="ru-RU"/>
        </a:p>
      </dgm:t>
    </dgm:pt>
    <dgm:pt modelId="{E66CBE72-DD55-4293-BBC1-466DAE05B6B3}" type="pres">
      <dgm:prSet presAssocID="{8380EF18-4E27-4185-AE9D-DB4D1687270F}" presName="connectorText" presStyleLbl="sibTrans2D1" presStyleIdx="6" presStyleCnt="9"/>
      <dgm:spPr/>
      <dgm:t>
        <a:bodyPr/>
        <a:lstStyle/>
        <a:p>
          <a:endParaRPr lang="ru-RU"/>
        </a:p>
      </dgm:t>
    </dgm:pt>
    <dgm:pt modelId="{74296F01-3597-4E32-856B-E94F7CE6CFAF}" type="pres">
      <dgm:prSet presAssocID="{8E57CFE0-3D87-4B55-9FCA-8EA0E37C26B8}" presName="node" presStyleLbl="node1" presStyleIdx="7" presStyleCnt="9" custScaleX="230838" custRadScaleRad="148455" custRadScaleInc="-169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AD9389-2232-406C-9CBD-829E1E0404BB}" type="pres">
      <dgm:prSet presAssocID="{474AA249-52AC-49BE-B42A-BD923AA3A8D2}" presName="sibTrans" presStyleLbl="sibTrans2D1" presStyleIdx="7" presStyleCnt="9"/>
      <dgm:spPr/>
      <dgm:t>
        <a:bodyPr/>
        <a:lstStyle/>
        <a:p>
          <a:endParaRPr lang="ru-RU"/>
        </a:p>
      </dgm:t>
    </dgm:pt>
    <dgm:pt modelId="{48C9D5F0-B4B5-4E84-A98D-9DA7BC8A086D}" type="pres">
      <dgm:prSet presAssocID="{474AA249-52AC-49BE-B42A-BD923AA3A8D2}" presName="connectorText" presStyleLbl="sibTrans2D1" presStyleIdx="7" presStyleCnt="9"/>
      <dgm:spPr/>
      <dgm:t>
        <a:bodyPr/>
        <a:lstStyle/>
        <a:p>
          <a:endParaRPr lang="ru-RU"/>
        </a:p>
      </dgm:t>
    </dgm:pt>
    <dgm:pt modelId="{5C25EB93-B56E-4EB9-8792-436B72305EF7}" type="pres">
      <dgm:prSet presAssocID="{B3FFDD71-19F8-4CD8-9421-A82E82A58517}" presName="node" presStyleLbl="node1" presStyleIdx="8" presStyleCnt="9" custScaleX="239306" custRadScaleRad="165873" custRadScaleInc="-1003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25142C-F373-41A3-B901-38833D13B344}" type="pres">
      <dgm:prSet presAssocID="{FA396F20-A8B4-473D-A440-C8680ADCDFB5}" presName="sibTrans" presStyleLbl="sibTrans2D1" presStyleIdx="8" presStyleCnt="9"/>
      <dgm:spPr/>
      <dgm:t>
        <a:bodyPr/>
        <a:lstStyle/>
        <a:p>
          <a:endParaRPr lang="ru-RU"/>
        </a:p>
      </dgm:t>
    </dgm:pt>
    <dgm:pt modelId="{952B54F1-5363-4419-BB2F-4A053EEBD3E8}" type="pres">
      <dgm:prSet presAssocID="{FA396F20-A8B4-473D-A440-C8680ADCDFB5}" presName="connectorText" presStyleLbl="sibTrans2D1" presStyleIdx="8" presStyleCnt="9"/>
      <dgm:spPr/>
      <dgm:t>
        <a:bodyPr/>
        <a:lstStyle/>
        <a:p>
          <a:endParaRPr lang="ru-RU"/>
        </a:p>
      </dgm:t>
    </dgm:pt>
  </dgm:ptLst>
  <dgm:cxnLst>
    <dgm:cxn modelId="{2AE9D4B3-E788-4E4D-AB1C-A3B96EFC24EF}" type="presOf" srcId="{8380EF18-4E27-4185-AE9D-DB4D1687270F}" destId="{7324DDD9-77E6-495A-9301-91ED5DC08771}" srcOrd="0" destOrd="0" presId="urn:microsoft.com/office/officeart/2005/8/layout/cycle2"/>
    <dgm:cxn modelId="{7CA08C10-2E41-4A1A-AD73-F64AA16E93DB}" type="presOf" srcId="{8F0B41B1-DC4D-4972-9C64-DE23DDE13447}" destId="{3D475798-1B35-48E2-A3FB-7D25A3781945}" srcOrd="1" destOrd="0" presId="urn:microsoft.com/office/officeart/2005/8/layout/cycle2"/>
    <dgm:cxn modelId="{E29DA116-BF07-4626-B579-0922CC15B99A}" type="presOf" srcId="{2BA1D6EB-AD45-44FA-B63F-642477836674}" destId="{ACEC02E8-58E2-487D-9B6E-C4A9FB0F87F2}" srcOrd="1" destOrd="0" presId="urn:microsoft.com/office/officeart/2005/8/layout/cycle2"/>
    <dgm:cxn modelId="{DD271B6F-D084-455E-BF4A-D66F1B54F8FA}" type="presOf" srcId="{79D63A0F-A1F5-42C7-96C4-C9DD7B5BA9E0}" destId="{D05E09A1-757D-4438-9E4C-6225B8238930}" srcOrd="1" destOrd="0" presId="urn:microsoft.com/office/officeart/2005/8/layout/cycle2"/>
    <dgm:cxn modelId="{7FAC5E9A-B478-464F-AB82-56376051863E}" type="presOf" srcId="{6C975D19-D4E4-4701-89F4-BF2C05913625}" destId="{B6553196-DFCB-4533-A6F0-D99AF316BCEE}" srcOrd="0" destOrd="0" presId="urn:microsoft.com/office/officeart/2005/8/layout/cycle2"/>
    <dgm:cxn modelId="{A614E737-9D86-43E8-A178-659300ADCCCB}" type="presOf" srcId="{2BA1D6EB-AD45-44FA-B63F-642477836674}" destId="{D61F0F5D-18C0-4D4C-A247-8F680FFBA942}" srcOrd="0" destOrd="0" presId="urn:microsoft.com/office/officeart/2005/8/layout/cycle2"/>
    <dgm:cxn modelId="{117544DE-7357-4190-B93D-E4746965B957}" type="presOf" srcId="{40F288ED-9459-426B-99B0-B9F9FEC8B6C2}" destId="{78F175D8-A999-4DAC-8B83-59D503F28338}" srcOrd="0" destOrd="0" presId="urn:microsoft.com/office/officeart/2005/8/layout/cycle2"/>
    <dgm:cxn modelId="{191F3442-5468-480F-B1FA-CB42D150CBB7}" type="presOf" srcId="{9C33A53B-D319-4D7F-8EB1-4005E52A76B4}" destId="{EAE2DC62-1C04-49F4-9BAB-EAC33263F3F2}" srcOrd="0" destOrd="0" presId="urn:microsoft.com/office/officeart/2005/8/layout/cycle2"/>
    <dgm:cxn modelId="{827813AB-F1A7-47F9-9E79-4D0160201786}" type="presOf" srcId="{FFB302D5-AF42-435A-A00F-9125EBEC9E58}" destId="{56E4CED5-6963-48AB-81B4-E036012F4715}" srcOrd="1" destOrd="0" presId="urn:microsoft.com/office/officeart/2005/8/layout/cycle2"/>
    <dgm:cxn modelId="{0DDD08F1-B54D-420A-A699-B62F2D6B5A90}" type="presOf" srcId="{FFB302D5-AF42-435A-A00F-9125EBEC9E58}" destId="{92750E61-2900-4175-92F9-8BD4C4CC6652}" srcOrd="0" destOrd="0" presId="urn:microsoft.com/office/officeart/2005/8/layout/cycle2"/>
    <dgm:cxn modelId="{3D39C5C1-1B2F-4A3E-BCCD-D70B5323420A}" type="presOf" srcId="{020ECA34-56D9-4FC3-BC00-81C839F25EAE}" destId="{4EB58012-1A54-441D-9C99-B12C57EECBE2}" srcOrd="0" destOrd="0" presId="urn:microsoft.com/office/officeart/2005/8/layout/cycle2"/>
    <dgm:cxn modelId="{DD6CC4F7-83D6-492B-8840-1F323561CE00}" srcId="{23E4E032-FE74-42C7-A12D-6917A5C00577}" destId="{B16630AC-4D35-4C64-8C45-0FE2D0E705FF}" srcOrd="5" destOrd="0" parTransId="{AA05DF66-58B6-454F-95BF-04743BD93B62}" sibTransId="{2BA1D6EB-AD45-44FA-B63F-642477836674}"/>
    <dgm:cxn modelId="{7E54E741-6394-4E34-8461-30A67A284720}" srcId="{23E4E032-FE74-42C7-A12D-6917A5C00577}" destId="{C6B3E0BD-E23B-481A-B301-32112C1BBC13}" srcOrd="0" destOrd="0" parTransId="{610D283E-924E-477D-A3CC-2485DA24AA20}" sibTransId="{FFB302D5-AF42-435A-A00F-9125EBEC9E58}"/>
    <dgm:cxn modelId="{30F9703B-FCB6-4332-B76A-52E2530CD2DD}" type="presOf" srcId="{474AA249-52AC-49BE-B42A-BD923AA3A8D2}" destId="{7DAD9389-2232-406C-9CBD-829E1E0404BB}" srcOrd="0" destOrd="0" presId="urn:microsoft.com/office/officeart/2005/8/layout/cycle2"/>
    <dgm:cxn modelId="{532405D9-E58B-48CA-B22E-6094B952884E}" type="presOf" srcId="{008F0730-DD9C-49CA-8444-B77AA7F136CE}" destId="{355AA560-C4B8-46CB-9162-4CA3161A24DC}" srcOrd="0" destOrd="0" presId="urn:microsoft.com/office/officeart/2005/8/layout/cycle2"/>
    <dgm:cxn modelId="{CD7A5E84-10F1-4864-BB3D-5CF8109A460A}" type="presOf" srcId="{8E57CFE0-3D87-4B55-9FCA-8EA0E37C26B8}" destId="{74296F01-3597-4E32-856B-E94F7CE6CFAF}" srcOrd="0" destOrd="0" presId="urn:microsoft.com/office/officeart/2005/8/layout/cycle2"/>
    <dgm:cxn modelId="{ED54770F-E02A-4021-AB15-97B71485B99E}" srcId="{23E4E032-FE74-42C7-A12D-6917A5C00577}" destId="{A78CA695-598B-415F-8BF7-31A95EAAC741}" srcOrd="4" destOrd="0" parTransId="{DB001815-AC00-4BF2-B6DA-4C555E40270A}" sibTransId="{6C975D19-D4E4-4701-89F4-BF2C05913625}"/>
    <dgm:cxn modelId="{086921B1-5172-44FA-877C-F977793E1272}" srcId="{23E4E032-FE74-42C7-A12D-6917A5C00577}" destId="{2C8D98CF-7EBD-44BD-AFC9-90BD29F1EAAA}" srcOrd="3" destOrd="0" parTransId="{2DF61DD7-2771-4FB3-A4F9-B155649B0305}" sibTransId="{40F288ED-9459-426B-99B0-B9F9FEC8B6C2}"/>
    <dgm:cxn modelId="{E638E21A-11A0-4467-B529-FF50A6ADA5B6}" type="presOf" srcId="{8380EF18-4E27-4185-AE9D-DB4D1687270F}" destId="{E66CBE72-DD55-4293-BBC1-466DAE05B6B3}" srcOrd="1" destOrd="0" presId="urn:microsoft.com/office/officeart/2005/8/layout/cycle2"/>
    <dgm:cxn modelId="{38EFEC7B-97AF-458F-8A39-20AB4350149A}" type="presOf" srcId="{474AA249-52AC-49BE-B42A-BD923AA3A8D2}" destId="{48C9D5F0-B4B5-4E84-A98D-9DA7BC8A086D}" srcOrd="1" destOrd="0" presId="urn:microsoft.com/office/officeart/2005/8/layout/cycle2"/>
    <dgm:cxn modelId="{8DBBE651-FC4B-42E6-B91A-2D6A897CCB88}" type="presOf" srcId="{FA396F20-A8B4-473D-A440-C8680ADCDFB5}" destId="{952B54F1-5363-4419-BB2F-4A053EEBD3E8}" srcOrd="1" destOrd="0" presId="urn:microsoft.com/office/officeart/2005/8/layout/cycle2"/>
    <dgm:cxn modelId="{5CDFD9B5-0C98-4EF2-A9C1-B41BDCA7F8AD}" srcId="{23E4E032-FE74-42C7-A12D-6917A5C00577}" destId="{8E57CFE0-3D87-4B55-9FCA-8EA0E37C26B8}" srcOrd="7" destOrd="0" parTransId="{FCEB087E-07DF-4036-A64C-BFC8EF07A39A}" sibTransId="{474AA249-52AC-49BE-B42A-BD923AA3A8D2}"/>
    <dgm:cxn modelId="{81A58C1E-8F8D-47C1-A262-C9B073369F84}" srcId="{23E4E032-FE74-42C7-A12D-6917A5C00577}" destId="{008F0730-DD9C-49CA-8444-B77AA7F136CE}" srcOrd="1" destOrd="0" parTransId="{BAFCE3D8-2B44-492E-8D5D-0B004B6492E2}" sibTransId="{79D63A0F-A1F5-42C7-96C4-C9DD7B5BA9E0}"/>
    <dgm:cxn modelId="{C7674117-6DF3-4C30-BCD2-C3671A9BF3B8}" type="presOf" srcId="{A78CA695-598B-415F-8BF7-31A95EAAC741}" destId="{BC389B4E-F245-4B04-9629-8D302DBE52DD}" srcOrd="0" destOrd="0" presId="urn:microsoft.com/office/officeart/2005/8/layout/cycle2"/>
    <dgm:cxn modelId="{B3E6E61F-78DA-4B7D-A0FD-7A41348A7FEB}" type="presOf" srcId="{23E4E032-FE74-42C7-A12D-6917A5C00577}" destId="{CAD94FE0-A7F6-4CC7-AEA1-253A298D2CF6}" srcOrd="0" destOrd="0" presId="urn:microsoft.com/office/officeart/2005/8/layout/cycle2"/>
    <dgm:cxn modelId="{67302ADC-3695-4472-B74F-BA205956E487}" type="presOf" srcId="{79D63A0F-A1F5-42C7-96C4-C9DD7B5BA9E0}" destId="{BBC4752C-BCD6-4E79-9022-55B6830BF4D8}" srcOrd="0" destOrd="0" presId="urn:microsoft.com/office/officeart/2005/8/layout/cycle2"/>
    <dgm:cxn modelId="{49934289-65B7-46AD-BAB9-2D62766EA436}" srcId="{23E4E032-FE74-42C7-A12D-6917A5C00577}" destId="{B3FFDD71-19F8-4CD8-9421-A82E82A58517}" srcOrd="8" destOrd="0" parTransId="{BBA4969B-CAFC-419D-8095-C39AAF6B8D7F}" sibTransId="{FA396F20-A8B4-473D-A440-C8680ADCDFB5}"/>
    <dgm:cxn modelId="{9AAF05B4-9DCD-42FE-96FC-A77FDE7C5370}" srcId="{23E4E032-FE74-42C7-A12D-6917A5C00577}" destId="{020ECA34-56D9-4FC3-BC00-81C839F25EAE}" srcOrd="2" destOrd="0" parTransId="{947FC495-73C0-49D7-9E2E-39D25F789D60}" sibTransId="{8F0B41B1-DC4D-4972-9C64-DE23DDE13447}"/>
    <dgm:cxn modelId="{F1D007D0-AD14-4915-AF6C-51F91E944DA2}" srcId="{23E4E032-FE74-42C7-A12D-6917A5C00577}" destId="{9C33A53B-D319-4D7F-8EB1-4005E52A76B4}" srcOrd="6" destOrd="0" parTransId="{6270F305-209E-47B3-896C-35195674B2DD}" sibTransId="{8380EF18-4E27-4185-AE9D-DB4D1687270F}"/>
    <dgm:cxn modelId="{DBBDCE0D-A8C9-4123-ADC6-87C4B52415F7}" type="presOf" srcId="{B3FFDD71-19F8-4CD8-9421-A82E82A58517}" destId="{5C25EB93-B56E-4EB9-8792-436B72305EF7}" srcOrd="0" destOrd="0" presId="urn:microsoft.com/office/officeart/2005/8/layout/cycle2"/>
    <dgm:cxn modelId="{607939C5-A8D4-4B73-BAB2-209DBD3C90C3}" type="presOf" srcId="{2C8D98CF-7EBD-44BD-AFC9-90BD29F1EAAA}" destId="{0395CDBB-66E8-4BF1-A749-8AC1183BEFE2}" srcOrd="0" destOrd="0" presId="urn:microsoft.com/office/officeart/2005/8/layout/cycle2"/>
    <dgm:cxn modelId="{9F032E45-6903-494F-879E-D0DE6F7DA8DE}" type="presOf" srcId="{6C975D19-D4E4-4701-89F4-BF2C05913625}" destId="{B0BCA1E8-64C3-41FF-8634-F7DB1F850FF8}" srcOrd="1" destOrd="0" presId="urn:microsoft.com/office/officeart/2005/8/layout/cycle2"/>
    <dgm:cxn modelId="{74736977-10C2-4479-8345-5C714284D426}" type="presOf" srcId="{40F288ED-9459-426B-99B0-B9F9FEC8B6C2}" destId="{0A71841D-897F-4B5A-9273-BB590EF6AA66}" srcOrd="1" destOrd="0" presId="urn:microsoft.com/office/officeart/2005/8/layout/cycle2"/>
    <dgm:cxn modelId="{E78C359D-5C6D-47F2-B5C6-F66ADE74EBD9}" type="presOf" srcId="{8F0B41B1-DC4D-4972-9C64-DE23DDE13447}" destId="{598A3B50-58C4-4888-9327-1963D09A737E}" srcOrd="0" destOrd="0" presId="urn:microsoft.com/office/officeart/2005/8/layout/cycle2"/>
    <dgm:cxn modelId="{8C7C494F-DA7C-4561-8E70-63FEA9F2C57D}" type="presOf" srcId="{B16630AC-4D35-4C64-8C45-0FE2D0E705FF}" destId="{2EB4CA77-7D31-4405-981B-3CA92634BFB5}" srcOrd="0" destOrd="0" presId="urn:microsoft.com/office/officeart/2005/8/layout/cycle2"/>
    <dgm:cxn modelId="{2D3780EC-9F56-40B8-A34D-A4B9D5F1B58D}" type="presOf" srcId="{FA396F20-A8B4-473D-A440-C8680ADCDFB5}" destId="{4025142C-F373-41A3-B901-38833D13B344}" srcOrd="0" destOrd="0" presId="urn:microsoft.com/office/officeart/2005/8/layout/cycle2"/>
    <dgm:cxn modelId="{08EC9292-A700-4B0D-9BE8-440219A60A0D}" type="presOf" srcId="{C6B3E0BD-E23B-481A-B301-32112C1BBC13}" destId="{3E80FD89-59D7-47C7-9B92-966BB19616E9}" srcOrd="0" destOrd="0" presId="urn:microsoft.com/office/officeart/2005/8/layout/cycle2"/>
    <dgm:cxn modelId="{5B7336F5-AA9A-41D9-A914-7C5E155D614F}" type="presParOf" srcId="{CAD94FE0-A7F6-4CC7-AEA1-253A298D2CF6}" destId="{3E80FD89-59D7-47C7-9B92-966BB19616E9}" srcOrd="0" destOrd="0" presId="urn:microsoft.com/office/officeart/2005/8/layout/cycle2"/>
    <dgm:cxn modelId="{D5AE0211-FD0B-4C82-92B3-DC0A4153B028}" type="presParOf" srcId="{CAD94FE0-A7F6-4CC7-AEA1-253A298D2CF6}" destId="{92750E61-2900-4175-92F9-8BD4C4CC6652}" srcOrd="1" destOrd="0" presId="urn:microsoft.com/office/officeart/2005/8/layout/cycle2"/>
    <dgm:cxn modelId="{7B85429D-7F39-4B5C-9E4C-42A110415E56}" type="presParOf" srcId="{92750E61-2900-4175-92F9-8BD4C4CC6652}" destId="{56E4CED5-6963-48AB-81B4-E036012F4715}" srcOrd="0" destOrd="0" presId="urn:microsoft.com/office/officeart/2005/8/layout/cycle2"/>
    <dgm:cxn modelId="{D699697A-0ACE-4F1D-8835-34A3E69E3917}" type="presParOf" srcId="{CAD94FE0-A7F6-4CC7-AEA1-253A298D2CF6}" destId="{355AA560-C4B8-46CB-9162-4CA3161A24DC}" srcOrd="2" destOrd="0" presId="urn:microsoft.com/office/officeart/2005/8/layout/cycle2"/>
    <dgm:cxn modelId="{E0BD1220-C590-43B6-BF71-FC5FEC06D475}" type="presParOf" srcId="{CAD94FE0-A7F6-4CC7-AEA1-253A298D2CF6}" destId="{BBC4752C-BCD6-4E79-9022-55B6830BF4D8}" srcOrd="3" destOrd="0" presId="urn:microsoft.com/office/officeart/2005/8/layout/cycle2"/>
    <dgm:cxn modelId="{3E324116-117A-45C0-BB12-C6BFCDD54E2C}" type="presParOf" srcId="{BBC4752C-BCD6-4E79-9022-55B6830BF4D8}" destId="{D05E09A1-757D-4438-9E4C-6225B8238930}" srcOrd="0" destOrd="0" presId="urn:microsoft.com/office/officeart/2005/8/layout/cycle2"/>
    <dgm:cxn modelId="{D72B1DF0-981F-4EDD-A573-A7C968285FB5}" type="presParOf" srcId="{CAD94FE0-A7F6-4CC7-AEA1-253A298D2CF6}" destId="{4EB58012-1A54-441D-9C99-B12C57EECBE2}" srcOrd="4" destOrd="0" presId="urn:microsoft.com/office/officeart/2005/8/layout/cycle2"/>
    <dgm:cxn modelId="{DB1DBA17-585B-4C80-A95F-51E7B6C925ED}" type="presParOf" srcId="{CAD94FE0-A7F6-4CC7-AEA1-253A298D2CF6}" destId="{598A3B50-58C4-4888-9327-1963D09A737E}" srcOrd="5" destOrd="0" presId="urn:microsoft.com/office/officeart/2005/8/layout/cycle2"/>
    <dgm:cxn modelId="{03B3742B-86AD-469B-B1C2-D05EE7E2B69B}" type="presParOf" srcId="{598A3B50-58C4-4888-9327-1963D09A737E}" destId="{3D475798-1B35-48E2-A3FB-7D25A3781945}" srcOrd="0" destOrd="0" presId="urn:microsoft.com/office/officeart/2005/8/layout/cycle2"/>
    <dgm:cxn modelId="{EF3D4319-5EA8-4618-8BE0-CA1050101B00}" type="presParOf" srcId="{CAD94FE0-A7F6-4CC7-AEA1-253A298D2CF6}" destId="{0395CDBB-66E8-4BF1-A749-8AC1183BEFE2}" srcOrd="6" destOrd="0" presId="urn:microsoft.com/office/officeart/2005/8/layout/cycle2"/>
    <dgm:cxn modelId="{1C908421-E5EE-4DD3-AB6D-28DAD8DCD06A}" type="presParOf" srcId="{CAD94FE0-A7F6-4CC7-AEA1-253A298D2CF6}" destId="{78F175D8-A999-4DAC-8B83-59D503F28338}" srcOrd="7" destOrd="0" presId="urn:microsoft.com/office/officeart/2005/8/layout/cycle2"/>
    <dgm:cxn modelId="{97164321-A8E2-4230-98CF-AAD299A80668}" type="presParOf" srcId="{78F175D8-A999-4DAC-8B83-59D503F28338}" destId="{0A71841D-897F-4B5A-9273-BB590EF6AA66}" srcOrd="0" destOrd="0" presId="urn:microsoft.com/office/officeart/2005/8/layout/cycle2"/>
    <dgm:cxn modelId="{75B0B3D2-CCFA-48F4-AA53-9DD06C1CDE95}" type="presParOf" srcId="{CAD94FE0-A7F6-4CC7-AEA1-253A298D2CF6}" destId="{BC389B4E-F245-4B04-9629-8D302DBE52DD}" srcOrd="8" destOrd="0" presId="urn:microsoft.com/office/officeart/2005/8/layout/cycle2"/>
    <dgm:cxn modelId="{45876AC3-6043-4045-83FE-6AE1B92FDB31}" type="presParOf" srcId="{CAD94FE0-A7F6-4CC7-AEA1-253A298D2CF6}" destId="{B6553196-DFCB-4533-A6F0-D99AF316BCEE}" srcOrd="9" destOrd="0" presId="urn:microsoft.com/office/officeart/2005/8/layout/cycle2"/>
    <dgm:cxn modelId="{9C6E1261-65C2-4E24-A16F-5873FEE46F57}" type="presParOf" srcId="{B6553196-DFCB-4533-A6F0-D99AF316BCEE}" destId="{B0BCA1E8-64C3-41FF-8634-F7DB1F850FF8}" srcOrd="0" destOrd="0" presId="urn:microsoft.com/office/officeart/2005/8/layout/cycle2"/>
    <dgm:cxn modelId="{1C3DEE98-CA45-4955-BD32-C844E3A91611}" type="presParOf" srcId="{CAD94FE0-A7F6-4CC7-AEA1-253A298D2CF6}" destId="{2EB4CA77-7D31-4405-981B-3CA92634BFB5}" srcOrd="10" destOrd="0" presId="urn:microsoft.com/office/officeart/2005/8/layout/cycle2"/>
    <dgm:cxn modelId="{5EAD7D5E-C7DD-4CBE-8DE1-95D86D94A08A}" type="presParOf" srcId="{CAD94FE0-A7F6-4CC7-AEA1-253A298D2CF6}" destId="{D61F0F5D-18C0-4D4C-A247-8F680FFBA942}" srcOrd="11" destOrd="0" presId="urn:microsoft.com/office/officeart/2005/8/layout/cycle2"/>
    <dgm:cxn modelId="{38CCFBC4-F12B-4B2B-AFB4-6700523F9E43}" type="presParOf" srcId="{D61F0F5D-18C0-4D4C-A247-8F680FFBA942}" destId="{ACEC02E8-58E2-487D-9B6E-C4A9FB0F87F2}" srcOrd="0" destOrd="0" presId="urn:microsoft.com/office/officeart/2005/8/layout/cycle2"/>
    <dgm:cxn modelId="{6FF98543-1DC7-4938-B056-95420253539A}" type="presParOf" srcId="{CAD94FE0-A7F6-4CC7-AEA1-253A298D2CF6}" destId="{EAE2DC62-1C04-49F4-9BAB-EAC33263F3F2}" srcOrd="12" destOrd="0" presId="urn:microsoft.com/office/officeart/2005/8/layout/cycle2"/>
    <dgm:cxn modelId="{708C3E09-2B24-4C0E-8B87-9E6FF67FDC71}" type="presParOf" srcId="{CAD94FE0-A7F6-4CC7-AEA1-253A298D2CF6}" destId="{7324DDD9-77E6-495A-9301-91ED5DC08771}" srcOrd="13" destOrd="0" presId="urn:microsoft.com/office/officeart/2005/8/layout/cycle2"/>
    <dgm:cxn modelId="{122B14F8-DB1E-44F0-A977-C98AD25368BF}" type="presParOf" srcId="{7324DDD9-77E6-495A-9301-91ED5DC08771}" destId="{E66CBE72-DD55-4293-BBC1-466DAE05B6B3}" srcOrd="0" destOrd="0" presId="urn:microsoft.com/office/officeart/2005/8/layout/cycle2"/>
    <dgm:cxn modelId="{E516E97E-D7FB-49AD-B0EE-50CA7F8FE8A5}" type="presParOf" srcId="{CAD94FE0-A7F6-4CC7-AEA1-253A298D2CF6}" destId="{74296F01-3597-4E32-856B-E94F7CE6CFAF}" srcOrd="14" destOrd="0" presId="urn:microsoft.com/office/officeart/2005/8/layout/cycle2"/>
    <dgm:cxn modelId="{0D89D7E9-A159-4446-8FDE-5ADFC1028D5E}" type="presParOf" srcId="{CAD94FE0-A7F6-4CC7-AEA1-253A298D2CF6}" destId="{7DAD9389-2232-406C-9CBD-829E1E0404BB}" srcOrd="15" destOrd="0" presId="urn:microsoft.com/office/officeart/2005/8/layout/cycle2"/>
    <dgm:cxn modelId="{4D1D2B92-FCE9-402C-B0C1-E36BD9071D36}" type="presParOf" srcId="{7DAD9389-2232-406C-9CBD-829E1E0404BB}" destId="{48C9D5F0-B4B5-4E84-A98D-9DA7BC8A086D}" srcOrd="0" destOrd="0" presId="urn:microsoft.com/office/officeart/2005/8/layout/cycle2"/>
    <dgm:cxn modelId="{0FA0365B-F152-44A5-9620-0C18B8DF98DC}" type="presParOf" srcId="{CAD94FE0-A7F6-4CC7-AEA1-253A298D2CF6}" destId="{5C25EB93-B56E-4EB9-8792-436B72305EF7}" srcOrd="16" destOrd="0" presId="urn:microsoft.com/office/officeart/2005/8/layout/cycle2"/>
    <dgm:cxn modelId="{B7D9E757-392C-44D0-845C-08D2E468F216}" type="presParOf" srcId="{CAD94FE0-A7F6-4CC7-AEA1-253A298D2CF6}" destId="{4025142C-F373-41A3-B901-38833D13B344}" srcOrd="17" destOrd="0" presId="urn:microsoft.com/office/officeart/2005/8/layout/cycle2"/>
    <dgm:cxn modelId="{AE8F6E80-CC7D-4135-9194-A2BBBA85B71A}" type="presParOf" srcId="{4025142C-F373-41A3-B901-38833D13B344}" destId="{952B54F1-5363-4419-BB2F-4A053EEBD3E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193FC0-E4C5-4330-A7C1-44D61434639A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FB7E187-E16A-417F-9063-D324BCE7FB4E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latin typeface="+mn-lt"/>
            </a:rPr>
            <a:t>Командир класса</a:t>
          </a:r>
          <a:endParaRPr lang="ru-RU" dirty="0">
            <a:latin typeface="+mn-lt"/>
          </a:endParaRPr>
        </a:p>
      </dgm:t>
    </dgm:pt>
    <dgm:pt modelId="{8F0D4B6F-8529-4553-940E-5528FD01FAD3}" type="parTrans" cxnId="{B077C700-653F-4CC4-942E-06DA324ABC09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3687275F-8D71-48F2-842A-3B477302D570}" type="sibTrans" cxnId="{B077C700-653F-4CC4-942E-06DA324ABC09}">
      <dgm:prSet/>
      <dgm:spPr/>
      <dgm:t>
        <a:bodyPr/>
        <a:lstStyle/>
        <a:p>
          <a:endParaRPr lang="ru-RU" dirty="0">
            <a:latin typeface="+mn-lt"/>
          </a:endParaRPr>
        </a:p>
      </dgm:t>
    </dgm:pt>
    <dgm:pt modelId="{5236E6F6-A4B6-4687-8FC8-FBE70DD1FD97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latin typeface="+mn-lt"/>
            </a:rPr>
            <a:t>Руководитель детской организации </a:t>
          </a:r>
          <a:endParaRPr lang="ru-RU" dirty="0">
            <a:latin typeface="+mn-lt"/>
          </a:endParaRPr>
        </a:p>
      </dgm:t>
    </dgm:pt>
    <dgm:pt modelId="{109EAA26-8820-4795-A074-B20F7725C938}" type="parTrans" cxnId="{D0A940FD-D6A7-464D-9237-1E65860633CB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F31DF2A6-A602-4C67-8DF2-7750D6D341F5}" type="sibTrans" cxnId="{D0A940FD-D6A7-464D-9237-1E65860633CB}">
      <dgm:prSet/>
      <dgm:spPr/>
      <dgm:t>
        <a:bodyPr/>
        <a:lstStyle/>
        <a:p>
          <a:endParaRPr lang="ru-RU" dirty="0">
            <a:latin typeface="+mn-lt"/>
          </a:endParaRPr>
        </a:p>
      </dgm:t>
    </dgm:pt>
    <dgm:pt modelId="{3F6618E4-EC7B-47EB-AD71-87094583255A}">
      <dgm:prSet phldrT="[Текст]"/>
      <dgm:spPr/>
      <dgm:t>
        <a:bodyPr/>
        <a:lstStyle/>
        <a:p>
          <a:r>
            <a:rPr lang="ru-RU" dirty="0" smtClean="0">
              <a:latin typeface="+mn-lt"/>
            </a:rPr>
            <a:t>Актив класса</a:t>
          </a:r>
          <a:endParaRPr lang="ru-RU" dirty="0">
            <a:latin typeface="+mn-lt"/>
          </a:endParaRPr>
        </a:p>
      </dgm:t>
    </dgm:pt>
    <dgm:pt modelId="{FE727ED1-5039-480E-9FBF-87FD107CF7BA}" type="parTrans" cxnId="{CDBB449F-338F-4A34-A4CF-E93003D71B1C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6B235C38-9BE3-474B-A1E4-3EC4D7585F12}" type="sibTrans" cxnId="{CDBB449F-338F-4A34-A4CF-E93003D71B1C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50A105D8-024C-45B1-BA87-903AA55C2110}" type="pres">
      <dgm:prSet presAssocID="{E5193FC0-E4C5-4330-A7C1-44D61434639A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3C0F8F-81B4-4825-8E19-DD67DA102CFF}" type="pres">
      <dgm:prSet presAssocID="{0FB7E187-E16A-417F-9063-D324BCE7FB4E}" presName="node" presStyleLbl="node1" presStyleIdx="0" presStyleCnt="3" custScaleX="260400" custLinFactNeighborX="699" custLinFactNeighborY="-50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214F87-4FDF-4CC1-A407-387C23E6D288}" type="pres">
      <dgm:prSet presAssocID="{3687275F-8D71-48F2-842A-3B477302D570}" presName="sibTrans" presStyleLbl="sibTrans2D1" presStyleIdx="0" presStyleCnt="2"/>
      <dgm:spPr/>
      <dgm:t>
        <a:bodyPr/>
        <a:lstStyle/>
        <a:p>
          <a:endParaRPr lang="ru-RU"/>
        </a:p>
      </dgm:t>
    </dgm:pt>
    <dgm:pt modelId="{5655C4F6-2EC9-4F8C-9263-5DE206F90533}" type="pres">
      <dgm:prSet presAssocID="{3687275F-8D71-48F2-842A-3B477302D570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D7813B0F-F990-4F33-85BB-286E97CA1460}" type="pres">
      <dgm:prSet presAssocID="{5236E6F6-A4B6-4687-8FC8-FBE70DD1FD9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E3252D-0A36-44BC-A6E1-CB4A6F58CDF0}" type="pres">
      <dgm:prSet presAssocID="{F31DF2A6-A602-4C67-8DF2-7750D6D341F5}" presName="sibTrans" presStyleLbl="sibTrans2D1" presStyleIdx="1" presStyleCnt="2"/>
      <dgm:spPr/>
      <dgm:t>
        <a:bodyPr/>
        <a:lstStyle/>
        <a:p>
          <a:endParaRPr lang="ru-RU"/>
        </a:p>
      </dgm:t>
    </dgm:pt>
    <dgm:pt modelId="{49E0AB6D-19BE-4783-B94B-249FE17949EC}" type="pres">
      <dgm:prSet presAssocID="{F31DF2A6-A602-4C67-8DF2-7750D6D341F5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05E965A7-E473-45D5-84AC-CE7EC66F9E14}" type="pres">
      <dgm:prSet presAssocID="{3F6618E4-EC7B-47EB-AD71-87094583255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A13AEF-9ED4-4499-AAA5-749B63826D34}" type="presOf" srcId="{3687275F-8D71-48F2-842A-3B477302D570}" destId="{5655C4F6-2EC9-4F8C-9263-5DE206F90533}" srcOrd="1" destOrd="0" presId="urn:microsoft.com/office/officeart/2005/8/layout/process2"/>
    <dgm:cxn modelId="{88FB9702-23B2-4AAA-AA23-7E9524BBAD29}" type="presOf" srcId="{F31DF2A6-A602-4C67-8DF2-7750D6D341F5}" destId="{8FE3252D-0A36-44BC-A6E1-CB4A6F58CDF0}" srcOrd="0" destOrd="0" presId="urn:microsoft.com/office/officeart/2005/8/layout/process2"/>
    <dgm:cxn modelId="{B077C700-653F-4CC4-942E-06DA324ABC09}" srcId="{E5193FC0-E4C5-4330-A7C1-44D61434639A}" destId="{0FB7E187-E16A-417F-9063-D324BCE7FB4E}" srcOrd="0" destOrd="0" parTransId="{8F0D4B6F-8529-4553-940E-5528FD01FAD3}" sibTransId="{3687275F-8D71-48F2-842A-3B477302D570}"/>
    <dgm:cxn modelId="{98C5F00D-6F83-4E8E-BC15-22C3F9E72065}" type="presOf" srcId="{3F6618E4-EC7B-47EB-AD71-87094583255A}" destId="{05E965A7-E473-45D5-84AC-CE7EC66F9E14}" srcOrd="0" destOrd="0" presId="urn:microsoft.com/office/officeart/2005/8/layout/process2"/>
    <dgm:cxn modelId="{FD3BB22F-4409-4015-A04E-B3A375A15ACC}" type="presOf" srcId="{3687275F-8D71-48F2-842A-3B477302D570}" destId="{EE214F87-4FDF-4CC1-A407-387C23E6D288}" srcOrd="0" destOrd="0" presId="urn:microsoft.com/office/officeart/2005/8/layout/process2"/>
    <dgm:cxn modelId="{4783BC92-6F08-48B1-B701-1BA8D722C94F}" type="presOf" srcId="{E5193FC0-E4C5-4330-A7C1-44D61434639A}" destId="{50A105D8-024C-45B1-BA87-903AA55C2110}" srcOrd="0" destOrd="0" presId="urn:microsoft.com/office/officeart/2005/8/layout/process2"/>
    <dgm:cxn modelId="{9A3AD4D0-1C53-4CE5-AEC8-90CA5B4C5226}" type="presOf" srcId="{F31DF2A6-A602-4C67-8DF2-7750D6D341F5}" destId="{49E0AB6D-19BE-4783-B94B-249FE17949EC}" srcOrd="1" destOrd="0" presId="urn:microsoft.com/office/officeart/2005/8/layout/process2"/>
    <dgm:cxn modelId="{0D2F49DF-06AB-49AA-986B-92BF5E4BC123}" type="presOf" srcId="{0FB7E187-E16A-417F-9063-D324BCE7FB4E}" destId="{DB3C0F8F-81B4-4825-8E19-DD67DA102CFF}" srcOrd="0" destOrd="0" presId="urn:microsoft.com/office/officeart/2005/8/layout/process2"/>
    <dgm:cxn modelId="{CDBB449F-338F-4A34-A4CF-E93003D71B1C}" srcId="{E5193FC0-E4C5-4330-A7C1-44D61434639A}" destId="{3F6618E4-EC7B-47EB-AD71-87094583255A}" srcOrd="2" destOrd="0" parTransId="{FE727ED1-5039-480E-9FBF-87FD107CF7BA}" sibTransId="{6B235C38-9BE3-474B-A1E4-3EC4D7585F12}"/>
    <dgm:cxn modelId="{7E2AF9D3-F8C1-49CE-B68E-AD1220FC799F}" type="presOf" srcId="{5236E6F6-A4B6-4687-8FC8-FBE70DD1FD97}" destId="{D7813B0F-F990-4F33-85BB-286E97CA1460}" srcOrd="0" destOrd="0" presId="urn:microsoft.com/office/officeart/2005/8/layout/process2"/>
    <dgm:cxn modelId="{D0A940FD-D6A7-464D-9237-1E65860633CB}" srcId="{E5193FC0-E4C5-4330-A7C1-44D61434639A}" destId="{5236E6F6-A4B6-4687-8FC8-FBE70DD1FD97}" srcOrd="1" destOrd="0" parTransId="{109EAA26-8820-4795-A074-B20F7725C938}" sibTransId="{F31DF2A6-A602-4C67-8DF2-7750D6D341F5}"/>
    <dgm:cxn modelId="{20AAA712-3EEA-4E4E-BAAB-838F1C37A741}" type="presParOf" srcId="{50A105D8-024C-45B1-BA87-903AA55C2110}" destId="{DB3C0F8F-81B4-4825-8E19-DD67DA102CFF}" srcOrd="0" destOrd="0" presId="urn:microsoft.com/office/officeart/2005/8/layout/process2"/>
    <dgm:cxn modelId="{F11C6783-AB8C-4044-8F40-ED76B97829B4}" type="presParOf" srcId="{50A105D8-024C-45B1-BA87-903AA55C2110}" destId="{EE214F87-4FDF-4CC1-A407-387C23E6D288}" srcOrd="1" destOrd="0" presId="urn:microsoft.com/office/officeart/2005/8/layout/process2"/>
    <dgm:cxn modelId="{58BB64C7-59F7-4C32-BCA9-380E3A1FE52E}" type="presParOf" srcId="{EE214F87-4FDF-4CC1-A407-387C23E6D288}" destId="{5655C4F6-2EC9-4F8C-9263-5DE206F90533}" srcOrd="0" destOrd="0" presId="urn:microsoft.com/office/officeart/2005/8/layout/process2"/>
    <dgm:cxn modelId="{D500DAD0-40A7-4F4F-8C21-A56D33CD24C8}" type="presParOf" srcId="{50A105D8-024C-45B1-BA87-903AA55C2110}" destId="{D7813B0F-F990-4F33-85BB-286E97CA1460}" srcOrd="2" destOrd="0" presId="urn:microsoft.com/office/officeart/2005/8/layout/process2"/>
    <dgm:cxn modelId="{CE6AEB17-B713-4059-AFEC-45FEFE59BB12}" type="presParOf" srcId="{50A105D8-024C-45B1-BA87-903AA55C2110}" destId="{8FE3252D-0A36-44BC-A6E1-CB4A6F58CDF0}" srcOrd="3" destOrd="0" presId="urn:microsoft.com/office/officeart/2005/8/layout/process2"/>
    <dgm:cxn modelId="{3547CB3A-4BD4-4AAD-9C1B-31C6E8CCE704}" type="presParOf" srcId="{8FE3252D-0A36-44BC-A6E1-CB4A6F58CDF0}" destId="{49E0AB6D-19BE-4783-B94B-249FE17949EC}" srcOrd="0" destOrd="0" presId="urn:microsoft.com/office/officeart/2005/8/layout/process2"/>
    <dgm:cxn modelId="{EDEA2465-2022-4257-A93C-807F914480DA}" type="presParOf" srcId="{50A105D8-024C-45B1-BA87-903AA55C2110}" destId="{05E965A7-E473-45D5-84AC-CE7EC66F9E14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0E6E30-059F-4C98-B081-CB9762C00226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989F79-B00C-4E25-AD20-ED154F2C20DE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dirty="0" err="1" smtClean="0"/>
            <a:t>затейик</a:t>
          </a:r>
          <a:endParaRPr lang="ru-RU" dirty="0"/>
        </a:p>
      </dgm:t>
    </dgm:pt>
    <dgm:pt modelId="{A20BEBDD-E318-4C71-B9E9-9FB0DC8C94A6}" type="parTrans" cxnId="{749C9DEC-C784-4B8A-9E63-736993554B75}">
      <dgm:prSet/>
      <dgm:spPr/>
      <dgm:t>
        <a:bodyPr/>
        <a:lstStyle/>
        <a:p>
          <a:endParaRPr lang="ru-RU"/>
        </a:p>
      </dgm:t>
    </dgm:pt>
    <dgm:pt modelId="{560DDC29-5E47-4327-87E0-DA1DC4594741}" type="sibTrans" cxnId="{749C9DEC-C784-4B8A-9E63-736993554B75}">
      <dgm:prSet/>
      <dgm:spPr/>
      <dgm:t>
        <a:bodyPr/>
        <a:lstStyle/>
        <a:p>
          <a:endParaRPr lang="ru-RU"/>
        </a:p>
      </dgm:t>
    </dgm:pt>
    <dgm:pt modelId="{A917665B-CA58-4DA8-9AD5-59ADB3850E2B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трудовик</a:t>
          </a:r>
          <a:endParaRPr lang="ru-RU" dirty="0"/>
        </a:p>
      </dgm:t>
    </dgm:pt>
    <dgm:pt modelId="{CD0BADC4-1D63-4973-A7BF-BC42DAE40A65}" type="parTrans" cxnId="{EBEC84B3-03AE-46CD-98DC-3301CA83036B}">
      <dgm:prSet/>
      <dgm:spPr/>
      <dgm:t>
        <a:bodyPr/>
        <a:lstStyle/>
        <a:p>
          <a:endParaRPr lang="ru-RU"/>
        </a:p>
      </dgm:t>
    </dgm:pt>
    <dgm:pt modelId="{5E6ECF35-A130-4125-8E86-0471A328504C}" type="sibTrans" cxnId="{EBEC84B3-03AE-46CD-98DC-3301CA83036B}">
      <dgm:prSet/>
      <dgm:spPr/>
      <dgm:t>
        <a:bodyPr/>
        <a:lstStyle/>
        <a:p>
          <a:endParaRPr lang="ru-RU"/>
        </a:p>
      </dgm:t>
    </dgm:pt>
    <dgm:pt modelId="{43BAA04B-6CAF-4E56-9920-9F7F4FDD698A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санитары</a:t>
          </a:r>
          <a:endParaRPr lang="ru-RU" dirty="0"/>
        </a:p>
      </dgm:t>
    </dgm:pt>
    <dgm:pt modelId="{E138B529-D0D7-41B6-AFDE-AFBF33DD0F83}" type="parTrans" cxnId="{B5EF2B20-E97F-4C21-B87A-DFD214EB3AA2}">
      <dgm:prSet/>
      <dgm:spPr/>
      <dgm:t>
        <a:bodyPr/>
        <a:lstStyle/>
        <a:p>
          <a:endParaRPr lang="ru-RU"/>
        </a:p>
      </dgm:t>
    </dgm:pt>
    <dgm:pt modelId="{38BC1519-9B3B-4989-AF06-6546CA51FE29}" type="sibTrans" cxnId="{B5EF2B20-E97F-4C21-B87A-DFD214EB3AA2}">
      <dgm:prSet/>
      <dgm:spPr/>
      <dgm:t>
        <a:bodyPr/>
        <a:lstStyle/>
        <a:p>
          <a:endParaRPr lang="ru-RU"/>
        </a:p>
      </dgm:t>
    </dgm:pt>
    <dgm:pt modelId="{6746142C-75AF-4BFE-BBE5-7C881569A786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цветоводы</a:t>
          </a:r>
          <a:endParaRPr lang="ru-RU" dirty="0"/>
        </a:p>
      </dgm:t>
    </dgm:pt>
    <dgm:pt modelId="{DC45988F-55CA-49D4-A7AA-DF22FA87F936}" type="parTrans" cxnId="{7FEEEC0A-D1E7-49D7-96BC-FD90E5E84D90}">
      <dgm:prSet/>
      <dgm:spPr/>
      <dgm:t>
        <a:bodyPr/>
        <a:lstStyle/>
        <a:p>
          <a:endParaRPr lang="ru-RU"/>
        </a:p>
      </dgm:t>
    </dgm:pt>
    <dgm:pt modelId="{7E13DB9D-E0F3-4A23-9F2B-DB9D1EFB4411}" type="sibTrans" cxnId="{7FEEEC0A-D1E7-49D7-96BC-FD90E5E84D90}">
      <dgm:prSet/>
      <dgm:spPr/>
      <dgm:t>
        <a:bodyPr/>
        <a:lstStyle/>
        <a:p>
          <a:endParaRPr lang="ru-RU"/>
        </a:p>
      </dgm:t>
    </dgm:pt>
    <dgm:pt modelId="{4ABF94C6-09A2-422C-AFBB-D00681AEA81D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физорг</a:t>
          </a:r>
          <a:endParaRPr lang="ru-RU" dirty="0"/>
        </a:p>
      </dgm:t>
    </dgm:pt>
    <dgm:pt modelId="{F762C30C-9A48-4336-8146-0729C6414C29}" type="parTrans" cxnId="{2E258910-B8E9-4E03-8019-5F37DB723C65}">
      <dgm:prSet/>
      <dgm:spPr/>
      <dgm:t>
        <a:bodyPr/>
        <a:lstStyle/>
        <a:p>
          <a:endParaRPr lang="ru-RU"/>
        </a:p>
      </dgm:t>
    </dgm:pt>
    <dgm:pt modelId="{E9B227D1-D75C-45A3-8B19-37CBDB865FC4}" type="sibTrans" cxnId="{2E258910-B8E9-4E03-8019-5F37DB723C65}">
      <dgm:prSet/>
      <dgm:spPr/>
      <dgm:t>
        <a:bodyPr/>
        <a:lstStyle/>
        <a:p>
          <a:endParaRPr lang="ru-RU"/>
        </a:p>
      </dgm:t>
    </dgm:pt>
    <dgm:pt modelId="{57499FBF-FB7D-45B7-9D03-1B0F8D82FFFE}" type="pres">
      <dgm:prSet presAssocID="{D70E6E30-059F-4C98-B081-CB9762C0022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BD5CDD-E2B5-4495-8CB8-14617EAA1933}" type="pres">
      <dgm:prSet presAssocID="{9C989F79-B00C-4E25-AD20-ED154F2C20DE}" presName="node" presStyleLbl="node1" presStyleIdx="0" presStyleCnt="5" custScaleX="31867" custScaleY="23343" custLinFactNeighborX="6283" custLinFactNeighborY="-357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EC9463-29EB-4B15-9858-A70803167FD1}" type="pres">
      <dgm:prSet presAssocID="{560DDC29-5E47-4327-87E0-DA1DC4594741}" presName="sibTrans" presStyleCnt="0"/>
      <dgm:spPr/>
    </dgm:pt>
    <dgm:pt modelId="{A1A560F3-C950-4CFE-8562-0D3EE2DE8B5D}" type="pres">
      <dgm:prSet presAssocID="{A917665B-CA58-4DA8-9AD5-59ADB3850E2B}" presName="node" presStyleLbl="node1" presStyleIdx="1" presStyleCnt="5" custScaleX="38159" custScaleY="20880" custLinFactNeighborX="62859" custLinFactNeighborY="-365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7A4918-A87F-477B-BE94-E5E9DAFAD9B4}" type="pres">
      <dgm:prSet presAssocID="{5E6ECF35-A130-4125-8E86-0471A328504C}" presName="sibTrans" presStyleCnt="0"/>
      <dgm:spPr/>
    </dgm:pt>
    <dgm:pt modelId="{B8ADA879-6EA7-4123-BEB6-C6C543C4B868}" type="pres">
      <dgm:prSet presAssocID="{43BAA04B-6CAF-4E56-9920-9F7F4FDD698A}" presName="node" presStyleLbl="node1" presStyleIdx="2" presStyleCnt="5" custScaleX="63033" custScaleY="16048" custLinFactNeighborX="-5083" custLinFactNeighborY="-68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88401E-035B-44BA-A866-A646FE301BFE}" type="pres">
      <dgm:prSet presAssocID="{38BC1519-9B3B-4989-AF06-6546CA51FE29}" presName="sibTrans" presStyleCnt="0"/>
      <dgm:spPr/>
    </dgm:pt>
    <dgm:pt modelId="{9FB4174D-93E8-457F-81D5-A972E7C7F32B}" type="pres">
      <dgm:prSet presAssocID="{6746142C-75AF-4BFE-BBE5-7C881569A786}" presName="node" presStyleLbl="node1" presStyleIdx="3" presStyleCnt="5" custScaleX="59551" custScaleY="15730" custLinFactNeighborX="-929" custLinFactNeighborY="-490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8C024A-6284-49A4-B707-CBBFEAB00FB4}" type="pres">
      <dgm:prSet presAssocID="{7E13DB9D-E0F3-4A23-9F2B-DB9D1EFB4411}" presName="sibTrans" presStyleCnt="0"/>
      <dgm:spPr/>
    </dgm:pt>
    <dgm:pt modelId="{4F0367E1-152A-45CA-90F6-4B3DA26ABD33}" type="pres">
      <dgm:prSet presAssocID="{4ABF94C6-09A2-422C-AFBB-D00681AEA81D}" presName="node" presStyleLbl="node1" presStyleIdx="4" presStyleCnt="5" custScaleX="73223" custScaleY="25709" custLinFactNeighborX="-33073" custLinFactNeighborY="-215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E91DA1-91CC-4885-99AC-A00B60F94159}" type="presOf" srcId="{9C989F79-B00C-4E25-AD20-ED154F2C20DE}" destId="{29BD5CDD-E2B5-4495-8CB8-14617EAA1933}" srcOrd="0" destOrd="0" presId="urn:microsoft.com/office/officeart/2005/8/layout/default#1"/>
    <dgm:cxn modelId="{5EF49FFA-56C6-4E36-A300-D3DC891ACF38}" type="presOf" srcId="{D70E6E30-059F-4C98-B081-CB9762C00226}" destId="{57499FBF-FB7D-45B7-9D03-1B0F8D82FFFE}" srcOrd="0" destOrd="0" presId="urn:microsoft.com/office/officeart/2005/8/layout/default#1"/>
    <dgm:cxn modelId="{7FEEEC0A-D1E7-49D7-96BC-FD90E5E84D90}" srcId="{D70E6E30-059F-4C98-B081-CB9762C00226}" destId="{6746142C-75AF-4BFE-BBE5-7C881569A786}" srcOrd="3" destOrd="0" parTransId="{DC45988F-55CA-49D4-A7AA-DF22FA87F936}" sibTransId="{7E13DB9D-E0F3-4A23-9F2B-DB9D1EFB4411}"/>
    <dgm:cxn modelId="{5AE28BDB-6713-44AA-9B92-F4CC1B3009FD}" type="presOf" srcId="{4ABF94C6-09A2-422C-AFBB-D00681AEA81D}" destId="{4F0367E1-152A-45CA-90F6-4B3DA26ABD33}" srcOrd="0" destOrd="0" presId="urn:microsoft.com/office/officeart/2005/8/layout/default#1"/>
    <dgm:cxn modelId="{F5D40CC7-58B2-4F6B-9857-F3557EAA32C3}" type="presOf" srcId="{43BAA04B-6CAF-4E56-9920-9F7F4FDD698A}" destId="{B8ADA879-6EA7-4123-BEB6-C6C543C4B868}" srcOrd="0" destOrd="0" presId="urn:microsoft.com/office/officeart/2005/8/layout/default#1"/>
    <dgm:cxn modelId="{B5EF2B20-E97F-4C21-B87A-DFD214EB3AA2}" srcId="{D70E6E30-059F-4C98-B081-CB9762C00226}" destId="{43BAA04B-6CAF-4E56-9920-9F7F4FDD698A}" srcOrd="2" destOrd="0" parTransId="{E138B529-D0D7-41B6-AFDE-AFBF33DD0F83}" sibTransId="{38BC1519-9B3B-4989-AF06-6546CA51FE29}"/>
    <dgm:cxn modelId="{2E258910-B8E9-4E03-8019-5F37DB723C65}" srcId="{D70E6E30-059F-4C98-B081-CB9762C00226}" destId="{4ABF94C6-09A2-422C-AFBB-D00681AEA81D}" srcOrd="4" destOrd="0" parTransId="{F762C30C-9A48-4336-8146-0729C6414C29}" sibTransId="{E9B227D1-D75C-45A3-8B19-37CBDB865FC4}"/>
    <dgm:cxn modelId="{749C9DEC-C784-4B8A-9E63-736993554B75}" srcId="{D70E6E30-059F-4C98-B081-CB9762C00226}" destId="{9C989F79-B00C-4E25-AD20-ED154F2C20DE}" srcOrd="0" destOrd="0" parTransId="{A20BEBDD-E318-4C71-B9E9-9FB0DC8C94A6}" sibTransId="{560DDC29-5E47-4327-87E0-DA1DC4594741}"/>
    <dgm:cxn modelId="{0059C3F9-0FA7-423C-80DC-161A44B7945F}" type="presOf" srcId="{A917665B-CA58-4DA8-9AD5-59ADB3850E2B}" destId="{A1A560F3-C950-4CFE-8562-0D3EE2DE8B5D}" srcOrd="0" destOrd="0" presId="urn:microsoft.com/office/officeart/2005/8/layout/default#1"/>
    <dgm:cxn modelId="{38459852-D371-4F6E-97FD-B2355CE66A82}" type="presOf" srcId="{6746142C-75AF-4BFE-BBE5-7C881569A786}" destId="{9FB4174D-93E8-457F-81D5-A972E7C7F32B}" srcOrd="0" destOrd="0" presId="urn:microsoft.com/office/officeart/2005/8/layout/default#1"/>
    <dgm:cxn modelId="{EBEC84B3-03AE-46CD-98DC-3301CA83036B}" srcId="{D70E6E30-059F-4C98-B081-CB9762C00226}" destId="{A917665B-CA58-4DA8-9AD5-59ADB3850E2B}" srcOrd="1" destOrd="0" parTransId="{CD0BADC4-1D63-4973-A7BF-BC42DAE40A65}" sibTransId="{5E6ECF35-A130-4125-8E86-0471A328504C}"/>
    <dgm:cxn modelId="{6FF1098B-34BB-4DE3-AACD-0D7B2AB05C66}" type="presParOf" srcId="{57499FBF-FB7D-45B7-9D03-1B0F8D82FFFE}" destId="{29BD5CDD-E2B5-4495-8CB8-14617EAA1933}" srcOrd="0" destOrd="0" presId="urn:microsoft.com/office/officeart/2005/8/layout/default#1"/>
    <dgm:cxn modelId="{8DDEC886-4E7A-4904-969A-48CD8510EC88}" type="presParOf" srcId="{57499FBF-FB7D-45B7-9D03-1B0F8D82FFFE}" destId="{D9EC9463-29EB-4B15-9858-A70803167FD1}" srcOrd="1" destOrd="0" presId="urn:microsoft.com/office/officeart/2005/8/layout/default#1"/>
    <dgm:cxn modelId="{E71442E0-458A-4FF4-A2B9-FCCD08427EE9}" type="presParOf" srcId="{57499FBF-FB7D-45B7-9D03-1B0F8D82FFFE}" destId="{A1A560F3-C950-4CFE-8562-0D3EE2DE8B5D}" srcOrd="2" destOrd="0" presId="urn:microsoft.com/office/officeart/2005/8/layout/default#1"/>
    <dgm:cxn modelId="{F6A3C00C-5174-4BEA-AB39-857DEB383E25}" type="presParOf" srcId="{57499FBF-FB7D-45B7-9D03-1B0F8D82FFFE}" destId="{A47A4918-A87F-477B-BE94-E5E9DAFAD9B4}" srcOrd="3" destOrd="0" presId="urn:microsoft.com/office/officeart/2005/8/layout/default#1"/>
    <dgm:cxn modelId="{F987B246-82C1-4B3D-AC7A-D1808FAF9C81}" type="presParOf" srcId="{57499FBF-FB7D-45B7-9D03-1B0F8D82FFFE}" destId="{B8ADA879-6EA7-4123-BEB6-C6C543C4B868}" srcOrd="4" destOrd="0" presId="urn:microsoft.com/office/officeart/2005/8/layout/default#1"/>
    <dgm:cxn modelId="{097EF4E5-F6A3-48CA-A6A5-F4D00263D05D}" type="presParOf" srcId="{57499FBF-FB7D-45B7-9D03-1B0F8D82FFFE}" destId="{9188401E-035B-44BA-A866-A646FE301BFE}" srcOrd="5" destOrd="0" presId="urn:microsoft.com/office/officeart/2005/8/layout/default#1"/>
    <dgm:cxn modelId="{55999016-2A59-4B4A-8F67-B742D289042F}" type="presParOf" srcId="{57499FBF-FB7D-45B7-9D03-1B0F8D82FFFE}" destId="{9FB4174D-93E8-457F-81D5-A972E7C7F32B}" srcOrd="6" destOrd="0" presId="urn:microsoft.com/office/officeart/2005/8/layout/default#1"/>
    <dgm:cxn modelId="{FDB91305-6D93-490B-B9AA-C058C49B61BE}" type="presParOf" srcId="{57499FBF-FB7D-45B7-9D03-1B0F8D82FFFE}" destId="{158C024A-6284-49A4-B707-CBBFEAB00FB4}" srcOrd="7" destOrd="0" presId="urn:microsoft.com/office/officeart/2005/8/layout/default#1"/>
    <dgm:cxn modelId="{9E56DCB6-DB6E-4130-AC8A-7863B58332BC}" type="presParOf" srcId="{57499FBF-FB7D-45B7-9D03-1B0F8D82FFFE}" destId="{4F0367E1-152A-45CA-90F6-4B3DA26ABD33}" srcOrd="8" destOrd="0" presId="urn:microsoft.com/office/officeart/2005/8/layout/default#1"/>
  </dgm:cxnLst>
  <dgm:bg>
    <a:noFill/>
  </dgm:bg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80FD89-59D7-47C7-9B92-966BB19616E9}">
      <dsp:nvSpPr>
        <dsp:cNvPr id="0" name=""/>
        <dsp:cNvSpPr/>
      </dsp:nvSpPr>
      <dsp:spPr>
        <a:xfrm>
          <a:off x="3883840" y="2602"/>
          <a:ext cx="1917549" cy="9882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День Знаний</a:t>
          </a:r>
          <a:endParaRPr lang="ru-RU" sz="21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64659" y="147325"/>
        <a:ext cx="1355911" cy="698782"/>
      </dsp:txXfrm>
    </dsp:sp>
    <dsp:sp modelId="{92750E61-2900-4175-92F9-8BD4C4CC6652}">
      <dsp:nvSpPr>
        <dsp:cNvPr id="0" name=""/>
        <dsp:cNvSpPr/>
      </dsp:nvSpPr>
      <dsp:spPr>
        <a:xfrm rot="471732">
          <a:off x="5918155" y="503855"/>
          <a:ext cx="367617" cy="3335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5918625" y="563716"/>
        <a:ext cx="267559" cy="200117"/>
      </dsp:txXfrm>
    </dsp:sp>
    <dsp:sp modelId="{355AA560-C4B8-46CB-9162-4CA3161A24DC}">
      <dsp:nvSpPr>
        <dsp:cNvPr id="0" name=""/>
        <dsp:cNvSpPr/>
      </dsp:nvSpPr>
      <dsp:spPr>
        <a:xfrm>
          <a:off x="6401173" y="376111"/>
          <a:ext cx="2292572" cy="9882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Осенний поход</a:t>
          </a:r>
          <a:endParaRPr lang="ru-RU" sz="21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736912" y="520834"/>
        <a:ext cx="1621094" cy="698782"/>
      </dsp:txXfrm>
    </dsp:sp>
    <dsp:sp modelId="{BBC4752C-BCD6-4E79-9022-55B6830BF4D8}">
      <dsp:nvSpPr>
        <dsp:cNvPr id="0" name=""/>
        <dsp:cNvSpPr/>
      </dsp:nvSpPr>
      <dsp:spPr>
        <a:xfrm rot="4154559">
          <a:off x="7702215" y="1337570"/>
          <a:ext cx="171158" cy="3335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7718790" y="1380268"/>
        <a:ext cx="119811" cy="200117"/>
      </dsp:txXfrm>
    </dsp:sp>
    <dsp:sp modelId="{4EB58012-1A54-441D-9C99-B12C57EECBE2}">
      <dsp:nvSpPr>
        <dsp:cNvPr id="0" name=""/>
        <dsp:cNvSpPr/>
      </dsp:nvSpPr>
      <dsp:spPr>
        <a:xfrm>
          <a:off x="6926934" y="1652899"/>
          <a:ext cx="2208889" cy="9882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День Матери</a:t>
          </a:r>
          <a:endParaRPr lang="ru-RU" sz="21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7250418" y="1797622"/>
        <a:ext cx="1561921" cy="698782"/>
      </dsp:txXfrm>
    </dsp:sp>
    <dsp:sp modelId="{598A3B50-58C4-4888-9327-1963D09A737E}">
      <dsp:nvSpPr>
        <dsp:cNvPr id="0" name=""/>
        <dsp:cNvSpPr/>
      </dsp:nvSpPr>
      <dsp:spPr>
        <a:xfrm rot="5236809">
          <a:off x="7961962" y="2660207"/>
          <a:ext cx="203437" cy="3335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7991029" y="2696431"/>
        <a:ext cx="142406" cy="200117"/>
      </dsp:txXfrm>
    </dsp:sp>
    <dsp:sp modelId="{0395CDBB-66E8-4BF1-A749-8AC1183BEFE2}">
      <dsp:nvSpPr>
        <dsp:cNvPr id="0" name=""/>
        <dsp:cNvSpPr/>
      </dsp:nvSpPr>
      <dsp:spPr>
        <a:xfrm>
          <a:off x="6912765" y="3024331"/>
          <a:ext cx="2367529" cy="9882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Новогодний  праздник</a:t>
          </a:r>
          <a:endParaRPr lang="ru-RU" sz="21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7259482" y="3169054"/>
        <a:ext cx="1674095" cy="698782"/>
      </dsp:txXfrm>
    </dsp:sp>
    <dsp:sp modelId="{78F175D8-A999-4DAC-8B83-59D503F28338}">
      <dsp:nvSpPr>
        <dsp:cNvPr id="0" name=""/>
        <dsp:cNvSpPr/>
      </dsp:nvSpPr>
      <dsp:spPr>
        <a:xfrm rot="8776505">
          <a:off x="7046759" y="3940717"/>
          <a:ext cx="334762" cy="3335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 rot="10800000">
        <a:off x="7138398" y="3979646"/>
        <a:ext cx="234704" cy="200117"/>
      </dsp:txXfrm>
    </dsp:sp>
    <dsp:sp modelId="{BC389B4E-F245-4B04-9629-8D302DBE52DD}">
      <dsp:nvSpPr>
        <dsp:cNvPr id="0" name=""/>
        <dsp:cNvSpPr/>
      </dsp:nvSpPr>
      <dsp:spPr>
        <a:xfrm>
          <a:off x="5147027" y="4211628"/>
          <a:ext cx="2341806" cy="9882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Прогулки по лесу</a:t>
          </a:r>
          <a:endParaRPr lang="ru-RU" sz="21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489977" y="4356351"/>
        <a:ext cx="1655906" cy="698782"/>
      </dsp:txXfrm>
    </dsp:sp>
    <dsp:sp modelId="{B6553196-DFCB-4533-A6F0-D99AF316BCEE}">
      <dsp:nvSpPr>
        <dsp:cNvPr id="0" name=""/>
        <dsp:cNvSpPr/>
      </dsp:nvSpPr>
      <dsp:spPr>
        <a:xfrm rot="10800000">
          <a:off x="4805512" y="4538978"/>
          <a:ext cx="241337" cy="3335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 rot="10800000">
        <a:off x="4877913" y="4605683"/>
        <a:ext cx="168936" cy="200117"/>
      </dsp:txXfrm>
    </dsp:sp>
    <dsp:sp modelId="{2EB4CA77-7D31-4405-981B-3CA92634BFB5}">
      <dsp:nvSpPr>
        <dsp:cNvPr id="0" name=""/>
        <dsp:cNvSpPr/>
      </dsp:nvSpPr>
      <dsp:spPr>
        <a:xfrm>
          <a:off x="2232248" y="4211628"/>
          <a:ext cx="2459425" cy="9882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23 Февраля</a:t>
          </a:r>
        </a:p>
      </dsp:txBody>
      <dsp:txXfrm>
        <a:off x="2592422" y="4356351"/>
        <a:ext cx="1739077" cy="698782"/>
      </dsp:txXfrm>
    </dsp:sp>
    <dsp:sp modelId="{D61F0F5D-18C0-4D4C-A247-8F680FFBA942}">
      <dsp:nvSpPr>
        <dsp:cNvPr id="0" name=""/>
        <dsp:cNvSpPr/>
      </dsp:nvSpPr>
      <dsp:spPr>
        <a:xfrm rot="12433200">
          <a:off x="2378791" y="4045675"/>
          <a:ext cx="248258" cy="3335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 rot="10800000">
        <a:off x="2449144" y="4129413"/>
        <a:ext cx="173781" cy="200117"/>
      </dsp:txXfrm>
    </dsp:sp>
    <dsp:sp modelId="{EAE2DC62-1C04-49F4-9BAB-EAC33263F3F2}">
      <dsp:nvSpPr>
        <dsp:cNvPr id="0" name=""/>
        <dsp:cNvSpPr/>
      </dsp:nvSpPr>
      <dsp:spPr>
        <a:xfrm>
          <a:off x="504059" y="3240359"/>
          <a:ext cx="2139278" cy="9882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8 Марта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17349" y="3385082"/>
        <a:ext cx="1512698" cy="698782"/>
      </dsp:txXfrm>
    </dsp:sp>
    <dsp:sp modelId="{7324DDD9-77E6-495A-9301-91ED5DC08771}">
      <dsp:nvSpPr>
        <dsp:cNvPr id="0" name=""/>
        <dsp:cNvSpPr/>
      </dsp:nvSpPr>
      <dsp:spPr>
        <a:xfrm rot="16369262">
          <a:off x="1488877" y="2854423"/>
          <a:ext cx="239938" cy="3335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1523096" y="2957075"/>
        <a:ext cx="167957" cy="200117"/>
      </dsp:txXfrm>
    </dsp:sp>
    <dsp:sp modelId="{74296F01-3597-4E32-856B-E94F7CE6CFAF}">
      <dsp:nvSpPr>
        <dsp:cNvPr id="0" name=""/>
        <dsp:cNvSpPr/>
      </dsp:nvSpPr>
      <dsp:spPr>
        <a:xfrm>
          <a:off x="504059" y="1800205"/>
          <a:ext cx="2281207" cy="9882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День именинника</a:t>
          </a:r>
          <a:endParaRPr lang="ru-RU" sz="21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838134" y="1944928"/>
        <a:ext cx="1613057" cy="698782"/>
      </dsp:txXfrm>
    </dsp:sp>
    <dsp:sp modelId="{7DAD9389-2232-406C-9CBD-829E1E0404BB}">
      <dsp:nvSpPr>
        <dsp:cNvPr id="0" name=""/>
        <dsp:cNvSpPr/>
      </dsp:nvSpPr>
      <dsp:spPr>
        <a:xfrm rot="16394715">
          <a:off x="1568900" y="1422056"/>
          <a:ext cx="231532" cy="3335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1601664" y="1523435"/>
        <a:ext cx="162072" cy="200117"/>
      </dsp:txXfrm>
    </dsp:sp>
    <dsp:sp modelId="{5C25EB93-B56E-4EB9-8792-436B72305EF7}">
      <dsp:nvSpPr>
        <dsp:cNvPr id="0" name=""/>
        <dsp:cNvSpPr/>
      </dsp:nvSpPr>
      <dsp:spPr>
        <a:xfrm>
          <a:off x="542965" y="376111"/>
          <a:ext cx="2364891" cy="9882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Последний звонок</a:t>
          </a:r>
          <a:endParaRPr lang="ru-RU" sz="21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889295" y="520834"/>
        <a:ext cx="1672231" cy="698782"/>
      </dsp:txXfrm>
    </dsp:sp>
    <dsp:sp modelId="{4025142C-F373-41A3-B901-38833D13B344}">
      <dsp:nvSpPr>
        <dsp:cNvPr id="0" name=""/>
        <dsp:cNvSpPr/>
      </dsp:nvSpPr>
      <dsp:spPr>
        <a:xfrm rot="21190037">
          <a:off x="3090341" y="506440"/>
          <a:ext cx="558717" cy="3335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3090696" y="579097"/>
        <a:ext cx="458659" cy="2001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3C0F8F-81B4-4825-8E19-DD67DA102CFF}">
      <dsp:nvSpPr>
        <dsp:cNvPr id="0" name=""/>
        <dsp:cNvSpPr/>
      </dsp:nvSpPr>
      <dsp:spPr>
        <a:xfrm>
          <a:off x="1280147" y="0"/>
          <a:ext cx="5699906" cy="660801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+mn-lt"/>
            </a:rPr>
            <a:t>Командир класса</a:t>
          </a:r>
          <a:endParaRPr lang="ru-RU" sz="1700" kern="1200" dirty="0">
            <a:latin typeface="+mn-lt"/>
          </a:endParaRPr>
        </a:p>
      </dsp:txBody>
      <dsp:txXfrm>
        <a:off x="1299501" y="19354"/>
        <a:ext cx="5661198" cy="622093"/>
      </dsp:txXfrm>
    </dsp:sp>
    <dsp:sp modelId="{EE214F87-4FDF-4CC1-A407-387C23E6D288}">
      <dsp:nvSpPr>
        <dsp:cNvPr id="0" name=""/>
        <dsp:cNvSpPr/>
      </dsp:nvSpPr>
      <dsp:spPr>
        <a:xfrm rot="5453062">
          <a:off x="3998535" y="677321"/>
          <a:ext cx="247829" cy="2973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latin typeface="+mn-lt"/>
          </a:endParaRPr>
        </a:p>
      </dsp:txBody>
      <dsp:txXfrm rot="-5400000">
        <a:off x="4033815" y="702091"/>
        <a:ext cx="178416" cy="173480"/>
      </dsp:txXfrm>
    </dsp:sp>
    <dsp:sp modelId="{D7813B0F-F990-4F33-85BB-286E97CA1460}">
      <dsp:nvSpPr>
        <dsp:cNvPr id="0" name=""/>
        <dsp:cNvSpPr/>
      </dsp:nvSpPr>
      <dsp:spPr>
        <a:xfrm>
          <a:off x="3020347" y="991201"/>
          <a:ext cx="2188904" cy="660801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+mn-lt"/>
            </a:rPr>
            <a:t>Руководитель детской организации </a:t>
          </a:r>
          <a:endParaRPr lang="ru-RU" sz="1700" kern="1200" dirty="0">
            <a:latin typeface="+mn-lt"/>
          </a:endParaRPr>
        </a:p>
      </dsp:txBody>
      <dsp:txXfrm>
        <a:off x="3039701" y="1010555"/>
        <a:ext cx="2150196" cy="622093"/>
      </dsp:txXfrm>
    </dsp:sp>
    <dsp:sp modelId="{8FE3252D-0A36-44BC-A6E1-CB4A6F58CDF0}">
      <dsp:nvSpPr>
        <dsp:cNvPr id="0" name=""/>
        <dsp:cNvSpPr/>
      </dsp:nvSpPr>
      <dsp:spPr>
        <a:xfrm rot="5400000">
          <a:off x="3990899" y="1668523"/>
          <a:ext cx="247800" cy="2973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latin typeface="+mn-lt"/>
          </a:endParaRPr>
        </a:p>
      </dsp:txBody>
      <dsp:txXfrm rot="-5400000">
        <a:off x="4025591" y="1693303"/>
        <a:ext cx="178416" cy="173460"/>
      </dsp:txXfrm>
    </dsp:sp>
    <dsp:sp modelId="{05E965A7-E473-45D5-84AC-CE7EC66F9E14}">
      <dsp:nvSpPr>
        <dsp:cNvPr id="0" name=""/>
        <dsp:cNvSpPr/>
      </dsp:nvSpPr>
      <dsp:spPr>
        <a:xfrm>
          <a:off x="3020347" y="1982403"/>
          <a:ext cx="2188904" cy="6608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+mn-lt"/>
            </a:rPr>
            <a:t>Актив класса</a:t>
          </a:r>
          <a:endParaRPr lang="ru-RU" sz="1700" kern="1200" dirty="0">
            <a:latin typeface="+mn-lt"/>
          </a:endParaRPr>
        </a:p>
      </dsp:txBody>
      <dsp:txXfrm>
        <a:off x="3039701" y="2001757"/>
        <a:ext cx="2150196" cy="6220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BD5CDD-E2B5-4495-8CB8-14617EAA1933}">
      <dsp:nvSpPr>
        <dsp:cNvPr id="0" name=""/>
        <dsp:cNvSpPr/>
      </dsp:nvSpPr>
      <dsp:spPr>
        <a:xfrm>
          <a:off x="334433" y="484878"/>
          <a:ext cx="1695514" cy="74519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err="1" smtClean="0"/>
            <a:t>затейик</a:t>
          </a:r>
          <a:endParaRPr lang="ru-RU" sz="2300" kern="1200" dirty="0"/>
        </a:p>
      </dsp:txBody>
      <dsp:txXfrm>
        <a:off x="334433" y="484878"/>
        <a:ext cx="1695514" cy="745192"/>
      </dsp:txXfrm>
    </dsp:sp>
    <dsp:sp modelId="{A1A560F3-C950-4CFE-8562-0D3EE2DE8B5D}">
      <dsp:nvSpPr>
        <dsp:cNvPr id="0" name=""/>
        <dsp:cNvSpPr/>
      </dsp:nvSpPr>
      <dsp:spPr>
        <a:xfrm>
          <a:off x="5572187" y="500057"/>
          <a:ext cx="2030286" cy="666564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трудовик</a:t>
          </a:r>
          <a:endParaRPr lang="ru-RU" sz="2300" kern="1200" dirty="0"/>
        </a:p>
      </dsp:txBody>
      <dsp:txXfrm>
        <a:off x="5572187" y="500057"/>
        <a:ext cx="2030286" cy="666564"/>
      </dsp:txXfrm>
    </dsp:sp>
    <dsp:sp modelId="{B8ADA879-6EA7-4123-BEB6-C6C543C4B868}">
      <dsp:nvSpPr>
        <dsp:cNvPr id="0" name=""/>
        <dsp:cNvSpPr/>
      </dsp:nvSpPr>
      <dsp:spPr>
        <a:xfrm>
          <a:off x="4519614" y="1525123"/>
          <a:ext cx="3353731" cy="512309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санитары</a:t>
          </a:r>
          <a:endParaRPr lang="ru-RU" sz="2300" kern="1200" dirty="0"/>
        </a:p>
      </dsp:txBody>
      <dsp:txXfrm>
        <a:off x="4519614" y="1525123"/>
        <a:ext cx="3353731" cy="512309"/>
      </dsp:txXfrm>
    </dsp:sp>
    <dsp:sp modelId="{9FB4174D-93E8-457F-81D5-A972E7C7F32B}">
      <dsp:nvSpPr>
        <dsp:cNvPr id="0" name=""/>
        <dsp:cNvSpPr/>
      </dsp:nvSpPr>
      <dsp:spPr>
        <a:xfrm>
          <a:off x="224323" y="1497403"/>
          <a:ext cx="3168468" cy="50215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цветоводы</a:t>
          </a:r>
          <a:endParaRPr lang="ru-RU" sz="2300" kern="1200" dirty="0"/>
        </a:p>
      </dsp:txBody>
      <dsp:txXfrm>
        <a:off x="224323" y="1497403"/>
        <a:ext cx="3168468" cy="502157"/>
      </dsp:txXfrm>
    </dsp:sp>
    <dsp:sp modelId="{4F0367E1-152A-45CA-90F6-4B3DA26ABD33}">
      <dsp:nvSpPr>
        <dsp:cNvPr id="0" name=""/>
        <dsp:cNvSpPr/>
      </dsp:nvSpPr>
      <dsp:spPr>
        <a:xfrm>
          <a:off x="2214599" y="2214582"/>
          <a:ext cx="3895900" cy="82072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физорг</a:t>
          </a:r>
          <a:endParaRPr lang="ru-RU" sz="2300" kern="1200" dirty="0"/>
        </a:p>
      </dsp:txBody>
      <dsp:txXfrm>
        <a:off x="2214599" y="2214582"/>
        <a:ext cx="3895900" cy="8207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281625-B282-43A7-8DE3-60D22902174E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EB0E27-C18F-4A06-ADD4-259648FE5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264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BAC65B-7AF5-4CD3-A1BA-F586DFF04AB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4C81-61D0-4DAC-A8E3-959C5BE8DC01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BAC32-03D5-4ACB-82D7-C3F125891E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4C81-61D0-4DAC-A8E3-959C5BE8DC01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BAC32-03D5-4ACB-82D7-C3F125891E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4C81-61D0-4DAC-A8E3-959C5BE8DC01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BAC32-03D5-4ACB-82D7-C3F125891E8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4C81-61D0-4DAC-A8E3-959C5BE8DC01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BAC32-03D5-4ACB-82D7-C3F125891E8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4C81-61D0-4DAC-A8E3-959C5BE8DC01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BAC32-03D5-4ACB-82D7-C3F125891E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4C81-61D0-4DAC-A8E3-959C5BE8DC01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BAC32-03D5-4ACB-82D7-C3F125891E8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4C81-61D0-4DAC-A8E3-959C5BE8DC01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BAC32-03D5-4ACB-82D7-C3F125891E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4C81-61D0-4DAC-A8E3-959C5BE8DC01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BAC32-03D5-4ACB-82D7-C3F125891E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4C81-61D0-4DAC-A8E3-959C5BE8DC01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BAC32-03D5-4ACB-82D7-C3F125891E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4C81-61D0-4DAC-A8E3-959C5BE8DC01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BAC32-03D5-4ACB-82D7-C3F125891E8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4C81-61D0-4DAC-A8E3-959C5BE8DC01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BAC32-03D5-4ACB-82D7-C3F125891E8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37D4C81-61D0-4DAC-A8E3-959C5BE8DC01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0CBAC32-03D5-4ACB-82D7-C3F125891E8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microsoft.com/office/2007/relationships/diagramDrawing" Target="../diagrams/drawing3.xml"/><Relationship Id="rId3" Type="http://schemas.openxmlformats.org/officeDocument/2006/relationships/notesSlide" Target="../notesSlides/notesSlide1.xml"/><Relationship Id="rId7" Type="http://schemas.openxmlformats.org/officeDocument/2006/relationships/diagramColors" Target="../diagrams/colors2.xml"/><Relationship Id="rId12" Type="http://schemas.openxmlformats.org/officeDocument/2006/relationships/diagramColors" Target="../diagrams/colors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diagramQuickStyle" Target="../diagrams/quickStyle2.xml"/><Relationship Id="rId11" Type="http://schemas.openxmlformats.org/officeDocument/2006/relationships/diagramQuickStyle" Target="../diagrams/quickStyle3.xml"/><Relationship Id="rId5" Type="http://schemas.openxmlformats.org/officeDocument/2006/relationships/diagramLayout" Target="../diagrams/layout2.xml"/><Relationship Id="rId10" Type="http://schemas.openxmlformats.org/officeDocument/2006/relationships/diagramLayout" Target="../diagrams/layout3.xml"/><Relationship Id="rId4" Type="http://schemas.openxmlformats.org/officeDocument/2006/relationships/diagramData" Target="../diagrams/data2.xml"/><Relationship Id="rId9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2116" y="1193850"/>
            <a:ext cx="7851775" cy="24860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 воспитания школьников «Я, ты, он, она – вместе дружная семья»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499992" y="3645024"/>
            <a:ext cx="4218174" cy="2304256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sz="1800" dirty="0" smtClean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  <a:p>
            <a:pPr algn="r"/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начальных классов 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КГБ С(К) ОУ «АС(К)ОШИ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VIII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вида»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Анкудинова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Людмила Олеговна 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endParaRPr lang="ru-RU" sz="1800" dirty="0" smtClean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8505" y="188640"/>
            <a:ext cx="88569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Краевое государственное бюджетное специальное (коррекционное) общеобразовательное учреждение для обучающихся, воспитанников  с ограниченными  возможностями здоровья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«Алтайская специальная (коррекционная) общеобразовательная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школа-интернат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VIII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вида»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99792" y="5292557"/>
            <a:ext cx="30226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с. Алтайское,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520700" y="6029325"/>
            <a:ext cx="5499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ankuirina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@mail.ru</a:t>
            </a:r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74620317"/>
      </p:ext>
    </p:extLst>
  </p:cSld>
  <p:clrMapOvr>
    <a:masterClrMapping/>
  </p:clrMapOvr>
  <p:transition spd="slow" advClick="0" advTm="66016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552" y="332656"/>
            <a:ext cx="8229600" cy="13716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900" b="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br>
              <a:rPr lang="ru-RU" sz="4900" b="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900" b="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40700" y="7364413"/>
            <a:ext cx="762000" cy="365125"/>
          </a:xfrm>
        </p:spPr>
        <p:txBody>
          <a:bodyPr/>
          <a:lstStyle/>
          <a:p>
            <a:pPr>
              <a:defRPr/>
            </a:pPr>
            <a:fld id="{0E85D5C6-E05A-42AB-B0B5-BDD8F76649B1}" type="slidenum">
              <a:rPr lang="ru-RU"/>
              <a:pPr>
                <a:defRPr/>
              </a:pPr>
              <a:t>10</a:t>
            </a:fld>
            <a:endParaRPr lang="ru-RU"/>
          </a:p>
        </p:txBody>
      </p:sp>
      <p:sp>
        <p:nvSpPr>
          <p:cNvPr id="6" name="Rectangle 1027"/>
          <p:cNvSpPr>
            <a:spLocks noGrp="1" noChangeArrowheads="1"/>
          </p:cNvSpPr>
          <p:nvPr>
            <p:ph sz="quarter" idx="13"/>
          </p:nvPr>
        </p:nvSpPr>
        <p:spPr>
          <a:xfrm>
            <a:off x="611188" y="1484313"/>
            <a:ext cx="8229600" cy="4114800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ru-RU" sz="2800" dirty="0">
              <a:cs typeface="Times New Roman" pitchFamily="18" charset="0"/>
            </a:endParaRP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1.Привлекать</a:t>
            </a:r>
            <a:r>
              <a:rPr lang="ru-RU" sz="2800" dirty="0">
                <a:cs typeface="Times New Roman" pitchFamily="18" charset="0"/>
              </a:rPr>
              <a:t> родителей к организации воспитательной работы в классе.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>
                <a:cs typeface="Times New Roman" pitchFamily="18" charset="0"/>
              </a:rPr>
              <a:t>2.Помогать</a:t>
            </a:r>
            <a:r>
              <a:rPr lang="ru-RU" sz="2800" dirty="0"/>
              <a:t> </a:t>
            </a:r>
            <a:r>
              <a:rPr lang="ru-RU" sz="2800" dirty="0">
                <a:cs typeface="Times New Roman" pitchFamily="18" charset="0"/>
              </a:rPr>
              <a:t>родителя</a:t>
            </a:r>
            <a:r>
              <a:rPr lang="ru-RU" sz="2800" dirty="0"/>
              <a:t>м в </a:t>
            </a:r>
            <a:r>
              <a:rPr lang="ru-RU" sz="2800" dirty="0">
                <a:cs typeface="Times New Roman" pitchFamily="18" charset="0"/>
              </a:rPr>
              <a:t>решении наиболее актуальных проблем воспитания.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ru-RU" sz="2800" dirty="0">
              <a:cs typeface="Times New Roman" pitchFamily="18" charset="0"/>
            </a:endParaRP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>
                <a:cs typeface="Times New Roman" pitchFamily="18" charset="0"/>
              </a:rPr>
              <a:t>3</a:t>
            </a:r>
            <a:r>
              <a:rPr lang="ru-RU" sz="2800" dirty="0"/>
              <a:t>.</a:t>
            </a:r>
            <a:r>
              <a:rPr lang="ru-RU" sz="2800" dirty="0">
                <a:cs typeface="Times New Roman" pitchFamily="18" charset="0"/>
              </a:rPr>
              <a:t>Способствовать повышению роли и значения семьи в гуманистически-ориентированном воспитании детей.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8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87808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89138"/>
            <a:ext cx="40386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dirty="0" smtClean="0">
                <a:cs typeface="Times New Roman" pitchFamily="18" charset="0"/>
              </a:rPr>
              <a:t>          Направления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воспитательной</a:t>
            </a:r>
            <a:r>
              <a:rPr lang="ru-RU" dirty="0" smtClean="0">
                <a:cs typeface="Times New Roman" pitchFamily="18" charset="0"/>
              </a:rPr>
              <a:t> работы, которые считаю приоритетными – </a:t>
            </a:r>
            <a:r>
              <a:rPr lang="ru-RU" b="1" dirty="0" smtClean="0">
                <a:cs typeface="Times New Roman" pitchFamily="18" charset="0"/>
              </a:rPr>
              <a:t>интеллект, </a:t>
            </a:r>
            <a:r>
              <a:rPr lang="ru-RU" b="1" dirty="0" err="1" smtClean="0">
                <a:cs typeface="Times New Roman" pitchFamily="18" charset="0"/>
              </a:rPr>
              <a:t>самообслу-живание</a:t>
            </a:r>
            <a:r>
              <a:rPr lang="ru-RU" b="1" dirty="0" smtClean="0">
                <a:cs typeface="Times New Roman" pitchFamily="18" charset="0"/>
              </a:rPr>
              <a:t>, </a:t>
            </a:r>
            <a:r>
              <a:rPr lang="ru-RU" b="1" dirty="0" err="1" smtClean="0">
                <a:cs typeface="Times New Roman" pitchFamily="18" charset="0"/>
              </a:rPr>
              <a:t>труд,общение,культура</a:t>
            </a:r>
            <a:r>
              <a:rPr lang="ru-RU" b="1" dirty="0" smtClean="0">
                <a:cs typeface="Times New Roman" pitchFamily="18" charset="0"/>
              </a:rPr>
              <a:t> здорового образа жизни. </a:t>
            </a:r>
            <a:endParaRPr lang="ru-RU" b="1" dirty="0" smtClean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C84EE-8EE1-4DD7-8470-292140665FD8}" type="slidenum">
              <a:rPr lang="ru-RU"/>
              <a:pPr>
                <a:defRPr/>
              </a:pPr>
              <a:t>11</a:t>
            </a:fld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229600" cy="13716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Направления</a:t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воспитательной     работы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3" name="Rectangle 4"/>
          <p:cNvSpPr txBox="1">
            <a:spLocks noChangeArrowheads="1"/>
          </p:cNvSpPr>
          <p:nvPr/>
        </p:nvSpPr>
        <p:spPr bwMode="auto">
          <a:xfrm>
            <a:off x="4714875" y="2071688"/>
            <a:ext cx="4038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95000"/>
              <a:buFont typeface="Wingdings 2" pitchFamily="18" charset="2"/>
              <a:buChar char="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«И» –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интеллект – познавательная активность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95000"/>
              <a:buFont typeface="Wingdings 2" pitchFamily="18" charset="2"/>
              <a:buChar char="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«С» –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самообслуживание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95000"/>
              <a:buFont typeface="Wingdings 2" pitchFamily="18" charset="2"/>
              <a:buChar char="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«Т» –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труд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95000"/>
              <a:buFont typeface="Wingdings 2" pitchFamily="18" charset="2"/>
              <a:buChar char="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«О» –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общение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95000"/>
              <a:buFont typeface="Wingdings 2" pitchFamily="18" charset="2"/>
              <a:buChar char="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«К» -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культура здорового образа жизни</a:t>
            </a:r>
          </a:p>
        </p:txBody>
      </p:sp>
    </p:spTree>
    <p:extLst>
      <p:ext uri="{BB962C8B-B14F-4D97-AF65-F5344CB8AC3E}">
        <p14:creationId xmlns:p14="http://schemas.microsoft.com/office/powerpoint/2010/main" val="10870081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>
            <a:normAutofit fontScale="67500" lnSpcReduction="20000"/>
          </a:bodyPr>
          <a:lstStyle/>
          <a:p>
            <a:pPr eaLnBrk="0" hangingPunct="0">
              <a:defRPr/>
            </a:pPr>
            <a:r>
              <a:rPr lang="ru-RU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sz="50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23528" y="2262188"/>
            <a:ext cx="4038600" cy="4191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just" eaLnBrk="0" hangingPunct="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b="1" dirty="0">
                <a:latin typeface="Times New Roman" pitchFamily="18" charset="0"/>
              </a:rPr>
              <a:t>  </a:t>
            </a:r>
          </a:p>
          <a:p>
            <a:pPr marL="273050" indent="-273050" algn="just" eaLnBrk="0" hangingPunct="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None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Развитие познавательной активности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</a:endParaRPr>
          </a:p>
          <a:p>
            <a:pPr marL="273050" indent="-273050" algn="just" eaLnBrk="0" hangingPunct="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None/>
              <a:defRPr/>
            </a:pP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Формы реализации: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тематические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КВНы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викторины, предметные недели, классные часы.</a:t>
            </a:r>
          </a:p>
          <a:p>
            <a:pPr marL="273050" indent="-273050" algn="just" eaLnBrk="0" hangingPunct="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None/>
              <a:defRPr/>
            </a:pPr>
            <a:endParaRPr lang="ru-RU" sz="2800" dirty="0">
              <a:latin typeface="Times New Roman" pitchFamily="18" charset="0"/>
            </a:endParaRPr>
          </a:p>
          <a:p>
            <a:pPr marL="639763" lvl="1" indent="-246063" algn="just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  <a:defRPr/>
            </a:pPr>
            <a:endParaRPr lang="ru-RU" sz="2400" b="1" u="sng" dirty="0">
              <a:latin typeface="Times New Roman" pitchFamily="18" charset="0"/>
            </a:endParaRPr>
          </a:p>
          <a:p>
            <a:pPr marL="273050" indent="-273050" algn="just" eaLnBrk="0" hangingPunct="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ru-RU" sz="2000" dirty="0">
              <a:latin typeface="Times New Roman" pitchFamily="18" charset="0"/>
            </a:endParaRPr>
          </a:p>
          <a:p>
            <a:pPr marL="273050" indent="-273050" algn="just" eaLnBrk="0" hangingPunct="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None/>
              <a:defRPr/>
            </a:pPr>
            <a:endParaRPr lang="ru-RU" sz="2000" dirty="0">
              <a:latin typeface="+mn-lt"/>
            </a:endParaRPr>
          </a:p>
        </p:txBody>
      </p:sp>
      <p:sp>
        <p:nvSpPr>
          <p:cNvPr id="10" name="Подзаголовок 9"/>
          <p:cNvSpPr>
            <a:spLocks noGrp="1"/>
          </p:cNvSpPr>
          <p:nvPr>
            <p:ph type="body" idx="1"/>
          </p:nvPr>
        </p:nvSpPr>
        <p:spPr>
          <a:xfrm>
            <a:off x="457200" y="512762"/>
            <a:ext cx="8229600" cy="1116037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400" b="1" i="1" dirty="0" smtClean="0">
                <a:solidFill>
                  <a:schemeClr val="accent3">
                    <a:lumMod val="50000"/>
                  </a:schemeClr>
                </a:solidFill>
              </a:rPr>
              <a:t>Познавательная активность</a:t>
            </a:r>
            <a:endParaRPr lang="ru-RU" sz="4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3AA770-AAAC-45D6-89F5-047985CAF443}" type="slidenum">
              <a:rPr lang="ru-RU"/>
              <a:pPr>
                <a:defRPr/>
              </a:pPr>
              <a:t>12</a:t>
            </a:fld>
            <a:endParaRPr lang="ru-RU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2852738" y="2262188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5" name="Rectangle 6"/>
          <p:cNvSpPr txBox="1">
            <a:spLocks noGrp="1" noChangeArrowheads="1"/>
          </p:cNvSpPr>
          <p:nvPr>
            <p:ph type="body" sz="quarter" idx="3"/>
          </p:nvPr>
        </p:nvSpPr>
        <p:spPr bwMode="auto">
          <a:xfrm>
            <a:off x="4648200" y="2262188"/>
            <a:ext cx="3822192" cy="3903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70000" lnSpcReduction="20000"/>
          </a:bodyPr>
          <a:lstStyle/>
          <a:p>
            <a:pPr marL="639763" lvl="1" indent="-246063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ru-RU" sz="40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40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73050" indent="-273050" eaLnBrk="0" hangingPunct="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1)Выявить индивидуальные особенности и развивать способности каждого ученика.</a:t>
            </a:r>
          </a:p>
          <a:p>
            <a:pPr marL="273050" indent="-273050" eaLnBrk="0" hangingPunct="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3050" indent="-273050" eaLnBrk="0" hangingPunct="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2)Формировать самостоятельность мышления, навыки исследовательской деятельности.</a:t>
            </a:r>
          </a:p>
          <a:p>
            <a:pPr marL="273050" indent="-273050" eaLnBrk="0" hangingPunct="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3050" indent="-273050" eaLnBrk="0" hangingPunct="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3)Развивать навыки и умения в учебной деятельности, работе с информационными источниками.</a:t>
            </a:r>
          </a:p>
          <a:p>
            <a:pPr marL="273050" indent="-273050" eaLnBrk="0" hangingPunct="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ru-RU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181863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00113" y="1557338"/>
            <a:ext cx="403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273050" indent="-273050" algn="just" eaLnBrk="0" hangingPunct="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sz="2400" dirty="0">
              <a:latin typeface="Times New Roman" pitchFamily="18" charset="0"/>
            </a:endParaRPr>
          </a:p>
          <a:p>
            <a:pPr marL="273050" indent="-273050" algn="just" eaLnBrk="0" hangingPunct="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2400" dirty="0">
                <a:latin typeface="Times New Roman" pitchFamily="18" charset="0"/>
              </a:rPr>
              <a:t>Формирование санитарно- гигиенических навыков, навыков самообслуживания.</a:t>
            </a:r>
          </a:p>
          <a:p>
            <a:pPr marL="273050" indent="-273050" eaLnBrk="0" hangingPunct="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Формы реализации:</a:t>
            </a:r>
            <a:r>
              <a:rPr lang="ru-RU" sz="26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тренинги, ролевые игры, беседы, классный час.</a:t>
            </a:r>
          </a:p>
          <a:p>
            <a:pPr marL="273050" indent="-273050" eaLnBrk="0" hangingPunct="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ru-RU" sz="2400" dirty="0">
              <a:latin typeface="Times New Roman" pitchFamily="18" charset="0"/>
            </a:endParaRPr>
          </a:p>
          <a:p>
            <a:pPr marL="273050" indent="-273050" eaLnBrk="0" hangingPunct="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ru-RU" sz="2400" dirty="0">
              <a:latin typeface="+mn-lt"/>
            </a:endParaRPr>
          </a:p>
        </p:txBody>
      </p:sp>
      <p:sp>
        <p:nvSpPr>
          <p:cNvPr id="6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AE7176-5D65-4129-9B6A-576518C28CB8}" type="slidenum">
              <a:rPr lang="ru-RU"/>
              <a:pPr>
                <a:defRPr/>
              </a:pPr>
              <a:t>13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404664"/>
            <a:ext cx="7743804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i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Самообслуживание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292080" y="1575739"/>
            <a:ext cx="358310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70000" lnSpcReduction="20000"/>
          </a:bodyPr>
          <a:lstStyle/>
          <a:p>
            <a:pPr marL="639763" lvl="1" indent="-246063" algn="ctr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  <a:defRPr/>
            </a:pPr>
            <a:r>
              <a:rPr lang="ru-RU" sz="4300" b="1" dirty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39763" lvl="1" indent="-246063" algn="just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  <a:defRPr/>
            </a:pPr>
            <a:endParaRPr lang="ru-RU" sz="2400" dirty="0">
              <a:latin typeface="Times New Roman" pitchFamily="18" charset="0"/>
            </a:endParaRPr>
          </a:p>
          <a:p>
            <a:pPr marL="273050" indent="-273050" algn="just" eaLnBrk="0" hangingPunct="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None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 Развивать  санитарно- гигиенические навыки и навыки самообслуживания</a:t>
            </a:r>
          </a:p>
          <a:p>
            <a:pPr marL="273050" indent="-273050" algn="just" eaLnBrk="0" hangingPunct="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None/>
              <a:defRPr/>
            </a:pPr>
            <a:endParaRPr lang="ru-RU" sz="2800" dirty="0">
              <a:latin typeface="Times New Roman" pitchFamily="18" charset="0"/>
            </a:endParaRPr>
          </a:p>
          <a:p>
            <a:pPr marL="273050" indent="-273050" algn="just" eaLnBrk="0" hangingPunct="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None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2)Формировать аспекты всех сторон личности (нравственной, эстетической, чувственной, духовной).</a:t>
            </a:r>
          </a:p>
          <a:p>
            <a:pPr marL="273050" indent="-273050" algn="just" eaLnBrk="0" hangingPunct="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None/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273050" indent="-273050" algn="just" eaLnBrk="0" hangingPunct="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None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3)Развить чувства</a:t>
            </a:r>
            <a:r>
              <a:rPr lang="ru-RU" sz="2800" dirty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собственного достоинства и  умения уважать чувства других людей.</a:t>
            </a:r>
          </a:p>
          <a:p>
            <a:pPr marL="273050" indent="-273050" eaLnBrk="0" hangingPunct="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ru-RU" sz="28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7808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 txBox="1">
            <a:spLocks noChangeArrowheads="1"/>
          </p:cNvSpPr>
          <p:nvPr/>
        </p:nvSpPr>
        <p:spPr bwMode="auto">
          <a:xfrm>
            <a:off x="251520" y="1739900"/>
            <a:ext cx="4038600" cy="4713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sz="2600" b="1" u="sng" dirty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>
                <a:latin typeface="Times New Roman" pitchFamily="18" charset="0"/>
              </a:rPr>
              <a:t>с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формировать положительное отношение к трудовой деятельности.</a:t>
            </a:r>
            <a:endParaRPr lang="ru-RU" sz="2600" dirty="0">
              <a:latin typeface="Times New Roman" pitchFamily="18" charset="0"/>
            </a:endParaRPr>
          </a:p>
          <a:p>
            <a:pPr algn="just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sz="2600" b="1" u="sng" dirty="0">
                <a:latin typeface="Times New Roman" pitchFamily="18" charset="0"/>
                <a:cs typeface="Times New Roman" pitchFamily="18" charset="0"/>
              </a:rPr>
              <a:t>Формы реализации: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ролевые игры, беседы, акции и проекты, классный час, генеральная уборка.</a:t>
            </a:r>
            <a:endParaRPr lang="ru-RU" sz="2600" dirty="0">
              <a:latin typeface="Times New Roman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endParaRPr lang="ru-RU" sz="2600" dirty="0">
              <a:latin typeface="Times New Roman" pitchFamily="18" charset="0"/>
            </a:endParaRPr>
          </a:p>
        </p:txBody>
      </p:sp>
      <p:sp>
        <p:nvSpPr>
          <p:cNvPr id="5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89D98F-8BF4-4C4D-97F9-959823713905}" type="slidenum">
              <a:rPr lang="ru-RU"/>
              <a:pPr>
                <a:defRPr/>
              </a:pPr>
              <a:t>14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843808" y="620688"/>
            <a:ext cx="3672408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i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Труд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896173" y="1268413"/>
            <a:ext cx="3780283" cy="490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85000" lnSpcReduction="20000"/>
          </a:bodyPr>
          <a:lstStyle/>
          <a:p>
            <a:pPr marL="609600" indent="-609600" algn="ctr" eaLnBrk="0" hangingPunct="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r>
              <a:rPr lang="ru-RU" sz="2800" dirty="0">
                <a:latin typeface="+mn-lt"/>
              </a:rPr>
              <a:t>Развитие  стремления обучающихся к самообслуживанию.</a:t>
            </a:r>
          </a:p>
          <a:p>
            <a:pPr marL="609600" indent="-60960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r>
              <a:rPr lang="ru-RU" sz="2800" dirty="0">
                <a:latin typeface="+mn-lt"/>
              </a:rPr>
              <a:t>Формирование ответственности за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выполнение</a:t>
            </a:r>
            <a:r>
              <a:rPr lang="ru-RU" sz="2800" dirty="0">
                <a:latin typeface="+mn-lt"/>
              </a:rPr>
              <a:t> общественных поручений трудового характера.</a:t>
            </a:r>
          </a:p>
          <a:p>
            <a:pPr marL="609600" indent="-60960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r>
              <a:rPr lang="ru-RU" sz="2800" dirty="0">
                <a:latin typeface="+mn-lt"/>
              </a:rPr>
              <a:t>Развитие  умений и навыков, необходимых в трудовой деятельности.</a:t>
            </a:r>
          </a:p>
          <a:p>
            <a:pPr marL="609600" indent="-609600" algn="just" eaLnBrk="0" hangingPunct="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8922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 txBox="1">
            <a:spLocks noChangeArrowheads="1"/>
          </p:cNvSpPr>
          <p:nvPr/>
        </p:nvSpPr>
        <p:spPr bwMode="auto">
          <a:xfrm>
            <a:off x="468313" y="1484313"/>
            <a:ext cx="4038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sz="26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b="1" i="1" u="sng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600" b="1" i="1" u="sng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 Развитие умений и навыков в сфере общения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b="1" i="1" dirty="0">
                <a:latin typeface="Georgia" pitchFamily="18" charset="0"/>
                <a:cs typeface="Times New Roman" pitchFamily="18" charset="0"/>
              </a:rPr>
              <a:t> </a:t>
            </a:r>
          </a:p>
          <a:p>
            <a:endParaRPr lang="ru-RU" sz="3200" b="1" i="1" dirty="0">
              <a:latin typeface="Georgia" pitchFamily="18" charset="0"/>
            </a:endParaRPr>
          </a:p>
          <a:p>
            <a:pPr algn="just"/>
            <a:r>
              <a:rPr lang="ru-RU" sz="2600" b="1" i="1" u="sng" dirty="0">
                <a:latin typeface="Times New Roman" pitchFamily="18" charset="0"/>
                <a:cs typeface="Times New Roman" pitchFamily="18" charset="0"/>
              </a:rPr>
              <a:t>Формы  реализации: </a:t>
            </a:r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ролевые игры, беседы, тренинги общения, экскурсии, походы.</a:t>
            </a:r>
          </a:p>
          <a:p>
            <a:endParaRPr lang="ru-RU" sz="2600" b="1" i="1" dirty="0">
              <a:latin typeface="Times New Roman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endParaRPr lang="ru-RU" sz="2600" dirty="0">
              <a:latin typeface="Times New Roman" pitchFamily="18" charset="0"/>
            </a:endParaRPr>
          </a:p>
        </p:txBody>
      </p:sp>
      <p:sp>
        <p:nvSpPr>
          <p:cNvPr id="5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1A01EA-5C51-4545-9BAF-BE558D2341FB}" type="slidenum">
              <a:rPr lang="ru-RU"/>
              <a:pPr>
                <a:defRPr/>
              </a:pPr>
              <a:t>15</a:t>
            </a:fld>
            <a:endParaRPr lang="ru-RU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105400" y="1125538"/>
            <a:ext cx="4038600" cy="407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lang="ru-RU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51720" y="476672"/>
            <a:ext cx="4968552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i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Общение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99013" y="1472158"/>
            <a:ext cx="4021459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70000" lnSpcReduction="20000"/>
          </a:bodyPr>
          <a:lstStyle/>
          <a:p>
            <a:pPr marL="273050" indent="-273050" eaLnBrk="0" hangingPunct="0">
              <a:buClr>
                <a:srgbClr val="FFFF00"/>
              </a:buClr>
              <a:buFont typeface="Wingdings" pitchFamily="2" charset="2"/>
              <a:buChar char="Ø"/>
              <a:defRPr/>
            </a:pPr>
            <a:endParaRPr lang="ru-RU" sz="900" b="1" i="1" dirty="0">
              <a:latin typeface="Georgia" pitchFamily="18" charset="0"/>
            </a:endParaRPr>
          </a:p>
          <a:p>
            <a:pPr algn="ctr" eaLnBrk="0" hangingPunct="0">
              <a:buClr>
                <a:schemeClr val="accent2">
                  <a:lumMod val="75000"/>
                </a:schemeClr>
              </a:buClr>
              <a:defRPr/>
            </a:pPr>
            <a:r>
              <a:rPr lang="ru-RU" sz="3700" b="1" i="1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37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eaLnBrk="0" hangingPunct="0"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  <a:defRPr/>
            </a:pP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pPr marL="273050" indent="-273050" eaLnBrk="0" hangingPunct="0"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Обучить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2800" b="1" i="1" dirty="0">
                <a:latin typeface="Times New Roman" pitchFamily="18" charset="0"/>
              </a:rPr>
              <a:t>а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щихся коммуникативным навыкам общения.</a:t>
            </a:r>
          </a:p>
          <a:p>
            <a:pPr marL="273050" indent="-273050" eaLnBrk="0" hangingPunct="0"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  <a:defRPr/>
            </a:pP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pPr marL="273050" indent="-273050" eaLnBrk="0" hangingPunct="0"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Научить выбирать достойные способы общения в коллективе, основанные на уважительном отношении.</a:t>
            </a:r>
          </a:p>
          <a:p>
            <a:pPr marL="273050" indent="-273050" eaLnBrk="0" hangingPunct="0"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  <a:defRPr/>
            </a:pP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pPr marL="273050" indent="-273050" eaLnBrk="0" hangingPunct="0"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Формировать у обучающихся знание, понимание и соблюдение правил  поведения школьника.</a:t>
            </a:r>
          </a:p>
          <a:p>
            <a:pPr marL="273050" indent="-273050" eaLnBrk="0" hangingPunct="0">
              <a:buClr>
                <a:srgbClr val="FFFF00"/>
              </a:buClr>
              <a:buFont typeface="Wingdings" pitchFamily="2" charset="2"/>
              <a:buChar char="Ø"/>
              <a:defRPr/>
            </a:pPr>
            <a:endParaRPr lang="ru-RU" sz="2800" b="1" i="1" dirty="0">
              <a:latin typeface="Times New Roman" pitchFamily="18" charset="0"/>
            </a:endParaRPr>
          </a:p>
          <a:p>
            <a:pPr marL="273050" indent="-27305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ru-RU" sz="26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4656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 txBox="1">
            <a:spLocks noChangeArrowheads="1"/>
          </p:cNvSpPr>
          <p:nvPr/>
        </p:nvSpPr>
        <p:spPr bwMode="auto">
          <a:xfrm>
            <a:off x="323850" y="2205038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Формировать навыки  соблюдения режимных моментов в здоровом образе жизни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</a:endParaRPr>
          </a:p>
          <a:p>
            <a:pPr algn="just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Формы реализации: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лекции и беседы, ролевые игры, спортивные соревнования, классные часы.</a:t>
            </a:r>
            <a:endParaRPr lang="ru-RU" sz="2800" dirty="0">
              <a:latin typeface="Times New Roman" pitchFamily="18" charset="0"/>
            </a:endParaRPr>
          </a:p>
          <a:p>
            <a:pPr algn="ctr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defRPr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" pitchFamily="2" charset="2"/>
              <a:buChar char="v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Научить соблюдать режим;</a:t>
            </a:r>
          </a:p>
          <a:p>
            <a:pPr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" pitchFamily="2" charset="2"/>
              <a:buChar char="v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Воспитание интереса к физической культуре и спорту.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endParaRPr lang="ru-RU" sz="2800" dirty="0">
              <a:latin typeface="Times New Roman" pitchFamily="18" charset="0"/>
            </a:endParaRPr>
          </a:p>
          <a:p>
            <a:pPr algn="just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endParaRPr lang="ru-RU" sz="2800" dirty="0">
              <a:latin typeface="Times New Roman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endParaRPr lang="ru-RU" sz="2400" dirty="0">
              <a:latin typeface="Times New Roman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</a:pPr>
            <a:endParaRPr lang="ru-RU" sz="2600" dirty="0">
              <a:latin typeface="Times New Roman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None/>
            </a:pPr>
            <a:endParaRPr lang="ru-RU" sz="2600" dirty="0">
              <a:latin typeface="Times New Roman" pitchFamily="18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9C64F7-D580-4723-B87B-12217D2F957C}" type="slidenum">
              <a:rPr lang="ru-RU"/>
              <a:pPr>
                <a:defRPr/>
              </a:pPr>
              <a:t>16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-252536" y="476672"/>
            <a:ext cx="9073008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i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Культура здорового </a:t>
            </a:r>
          </a:p>
          <a:p>
            <a:pPr algn="ctr">
              <a:defRPr/>
            </a:pPr>
            <a:r>
              <a:rPr lang="ru-RU" sz="4000" b="1" i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образа жизни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902060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99968" y="1916832"/>
            <a:ext cx="8229600" cy="504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" pitchFamily="2" charset="2"/>
              <a:buChar char="v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уважительно относится к себе и ко всем окружающим людям, уважает и почитает старших;</a:t>
            </a:r>
          </a:p>
          <a:p>
            <a:pPr marL="273050" indent="-273050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" pitchFamily="2" charset="2"/>
              <a:buChar char="v"/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умеет понимать других людей и готов прийти на помощь нуждающемуся человеку.</a:t>
            </a:r>
          </a:p>
          <a:p>
            <a:pPr marL="273050" indent="-273050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" pitchFamily="2" charset="2"/>
              <a:buChar char="v"/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стремится к знаниям;</a:t>
            </a:r>
          </a:p>
          <a:p>
            <a:pPr marL="273050" indent="-273050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" pitchFamily="2" charset="2"/>
              <a:buChar char="v"/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 умеет отвечать за свои поступки и слова, его слова не расходятся с делом.</a:t>
            </a:r>
            <a:endParaRPr lang="ru-RU" sz="3600" dirty="0">
              <a:latin typeface="Times New Roman" pitchFamily="18" charset="0"/>
            </a:endParaRPr>
          </a:p>
          <a:p>
            <a:pPr marL="273050" indent="-273050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     </a:t>
            </a:r>
            <a:endParaRPr lang="ru-RU" sz="3600" dirty="0">
              <a:latin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858E05-852C-4F80-87C9-46280F58B38E}" type="slidenum">
              <a:rPr lang="ru-RU"/>
              <a:pPr>
                <a:defRPr/>
              </a:pPr>
              <a:t>17</a:t>
            </a:fld>
            <a:endParaRPr lang="ru-RU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9144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eaLnBrk="0" hangingPunct="0">
              <a:defRPr/>
            </a:pPr>
            <a:r>
              <a:rPr lang="ru-RU" sz="50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Заповедь ученика</a:t>
            </a:r>
          </a:p>
        </p:txBody>
      </p:sp>
    </p:spTree>
    <p:extLst>
      <p:ext uri="{BB962C8B-B14F-4D97-AF65-F5344CB8AC3E}">
        <p14:creationId xmlns:p14="http://schemas.microsoft.com/office/powerpoint/2010/main" val="40506382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68313" y="981075"/>
            <a:ext cx="8229600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" pitchFamily="2" charset="2"/>
              <a:buChar char="v"/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соблюдает правила поведения младшего школьника;</a:t>
            </a:r>
          </a:p>
          <a:p>
            <a:pPr marL="273050" indent="-273050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defRPr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273050" indent="-273050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" pitchFamily="2" charset="2"/>
              <a:buChar char="v"/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соблюдает режим дня;</a:t>
            </a:r>
          </a:p>
          <a:p>
            <a:pPr marL="273050" indent="-273050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defRPr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273050" indent="-273050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" pitchFamily="2" charset="2"/>
              <a:buChar char="v"/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уважительно относится к окружающей природе и труду других людей.</a:t>
            </a:r>
          </a:p>
          <a:p>
            <a:pPr marL="273050" indent="-273050" eaLnBrk="0" hangingPunct="0">
              <a:lnSpc>
                <a:spcPct val="80000"/>
              </a:lnSpc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" pitchFamily="2" charset="2"/>
              <a:buChar char="v"/>
              <a:defRPr/>
            </a:pPr>
            <a:endParaRPr lang="ru-RU" sz="2800" dirty="0">
              <a:latin typeface="+mn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441FC5-F494-4778-BB76-A951A7D84E24}" type="slidenum">
              <a:rPr lang="ru-RU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4071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684213" y="410419"/>
            <a:ext cx="720090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49263" algn="ctr" eaLnBrk="0" hangingPunct="0"/>
            <a:r>
              <a:rPr lang="ru-RU" sz="5400" dirty="0" smtClean="0">
                <a:solidFill>
                  <a:srgbClr val="355D7E"/>
                </a:solidFill>
                <a:latin typeface="Times New Roman" pitchFamily="18" charset="0"/>
                <a:cs typeface="Times New Roman" pitchFamily="18" charset="0"/>
              </a:rPr>
              <a:t>Формула успеха</a:t>
            </a:r>
          </a:p>
          <a:p>
            <a:pPr indent="449263" algn="ctr" eaLnBrk="0" hangingPunct="0"/>
            <a:endParaRPr lang="ru-RU" sz="5400" dirty="0">
              <a:solidFill>
                <a:srgbClr val="355D7E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 algn="ctr" eaLnBrk="0" hangingPunct="0"/>
            <a:r>
              <a:rPr lang="ru-RU" sz="8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У+2Т+2Т+∞</a:t>
            </a:r>
          </a:p>
          <a:p>
            <a:pPr indent="449263" algn="ctr" eaLnBrk="0" hangingPunct="0"/>
            <a:r>
              <a:rPr lang="ru-RU" sz="3200" b="1" dirty="0">
                <a:solidFill>
                  <a:srgbClr val="355D7E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b="1" i="1" dirty="0">
                <a:solidFill>
                  <a:srgbClr val="355D7E"/>
                </a:solidFill>
                <a:latin typeface="Times New Roman" pitchFamily="18" charset="0"/>
                <a:cs typeface="Times New Roman" pitchFamily="18" charset="0"/>
              </a:rPr>
              <a:t>Улыбка + терпение и труд + творчество и талант + </a:t>
            </a:r>
            <a:endParaRPr lang="ru-RU" sz="3200" b="1" dirty="0">
              <a:solidFill>
                <a:srgbClr val="355D7E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 algn="ctr" eaLnBrk="0" hangingPunct="0"/>
            <a:r>
              <a:rPr lang="ru-RU" sz="3200" b="1" i="1" dirty="0">
                <a:solidFill>
                  <a:srgbClr val="355D7E"/>
                </a:solidFill>
                <a:latin typeface="Times New Roman" pitchFamily="18" charset="0"/>
                <a:cs typeface="Times New Roman" pitchFamily="18" charset="0"/>
              </a:rPr>
              <a:t>бесконечное совершенствование своей профессии.)</a:t>
            </a:r>
            <a:endParaRPr lang="ru-RU" sz="3200" b="1" dirty="0">
              <a:solidFill>
                <a:srgbClr val="355D7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2581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84400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484784"/>
            <a:ext cx="7704856" cy="4752528"/>
          </a:xfrm>
        </p:spPr>
        <p:txBody>
          <a:bodyPr>
            <a:noAutofit/>
          </a:bodyPr>
          <a:lstStyle/>
          <a:p>
            <a:pPr marL="285750" indent="-285750" algn="just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Недоразвитие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познавательных процессов памяти, внимания, мышления, зрительного восприятия, механического запоминания путём многократного повторения ведёт к снижению коммуникативных  способностей. Это препятствует нормальной адаптации в дальнейшей жизни.</a:t>
            </a:r>
          </a:p>
          <a:p>
            <a:pPr marL="285750" indent="-285750" algn="just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Низкий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уровень познавательных возможностей в сочетании со сниженной работоспособностью приводит к тому, что ученики крайне медленно продвигаются в обучении и воспитании;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Н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проявляют интереса к учению, нуждаются в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постоянном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контроле со стороны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взрослых.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>
              <a:buFontTx/>
              <a:buChar char="-"/>
            </a:pPr>
            <a:r>
              <a:rPr lang="ru-RU" sz="2400" dirty="0" smtClean="0">
                <a:solidFill>
                  <a:srgbClr val="FFFF00"/>
                </a:solidFill>
              </a:rPr>
              <a:t>   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4386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1"/>
          <p:cNvSpPr>
            <a:spLocks noGrp="1"/>
          </p:cNvSpPr>
          <p:nvPr>
            <p:ph type="title"/>
          </p:nvPr>
        </p:nvSpPr>
        <p:spPr>
          <a:xfrm>
            <a:off x="323850" y="260648"/>
            <a:ext cx="8712646" cy="5904656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ЛИТЕРАТУРА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Андреев Ю. 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Откровенный разговор. – М.:  Просвещение, 1986 .</a:t>
            </a:r>
            <a:b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Гинзбург М.Р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Путь к себе. – М.: Педагогика, 1991 .</a:t>
            </a:r>
            <a:b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Гусейнов А.А.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Золотое правило нравственности. – М.: Мол гвардия, 1988 </a:t>
            </a:r>
            <a:b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Ивин А.А.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Искусство правильно мыслить. – М.: Просвещение, 1990 .</a:t>
            </a:r>
            <a:b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Корчак 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Воспитание личности. Кн. для учителя. М.: Просвещение. 1992.</a:t>
            </a:r>
            <a:b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Левин Б.М., Левин М. Б.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оступись… - М.: Мысль, 1988 .</a:t>
            </a:r>
            <a:b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Пасынок Ю.Ю.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письменной речи младших школьников в процессе создания сказок //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Инноватика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2006. – Южно-Сахалинск, 2006.</a:t>
            </a:r>
            <a:b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Петровский А.В.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Быть личностью. – М.: Педагогика, 1990 .</a:t>
            </a:r>
            <a:b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Сухомлинский В.А.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Хрестоматия по этике. – М.: Педагогика, 1990.</a:t>
            </a:r>
            <a:b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Фесюкова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Л.Б.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Воспитание сказкой. – Харьков: Фолио, 1996.</a:t>
            </a:r>
            <a:b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Фопель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Как научить детей сотрудничать? Психологические игры и упражнения: В 4-х томах. – М.: Генезис, 2003 .</a:t>
            </a:r>
            <a:b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Шилова М.И.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Социализация и воспитание личности школьника в педагогическом процессе. Красноярск. 1998 .</a:t>
            </a:r>
            <a:b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70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3860800"/>
            <a:ext cx="6702425" cy="2376488"/>
          </a:xfrm>
        </p:spPr>
        <p:txBody>
          <a:bodyPr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sz="2800" b="1" i="1" dirty="0" smtClean="0"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Ребенок, словно </a:t>
            </a: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чистый</a:t>
            </a: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 лист бумаги.                                                          Неосторожно не сомни его судьбу,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  Ты помоги ему, придай отваги,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        И научи выигрывать борьбу.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</p:txBody>
      </p:sp>
      <p:pic>
        <p:nvPicPr>
          <p:cNvPr id="7171" name="Picture 6" descr="C:\Users\Ирина\Pictures\мама\Работа\S700163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620713"/>
            <a:ext cx="4824412" cy="361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6009758"/>
      </p:ext>
    </p:extLst>
  </p:cSld>
  <p:clrMapOvr>
    <a:masterClrMapping/>
  </p:clrMapOvr>
  <p:transition spd="slow" advClick="0" advTm="64156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611188" y="0"/>
            <a:ext cx="7851775" cy="2486025"/>
          </a:xfrm>
          <a:prstGeom prst="rect">
            <a:avLst/>
          </a:prstGeom>
        </p:spPr>
        <p:txBody>
          <a:bodyPr lIns="0" rIns="0" bIns="0"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>
                <a:latin typeface="Times New Roman" pitchFamily="18" charset="0"/>
                <a:ea typeface="+mj-ea"/>
                <a:cs typeface="Times New Roman" pitchFamily="18" charset="0"/>
              </a:rPr>
              <a:t>Цель программы</a:t>
            </a:r>
            <a:r>
              <a:rPr lang="ru-RU" sz="40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: </a:t>
            </a:r>
            <a:r>
              <a:rPr lang="ru-RU" sz="28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Создание условий для полноценного развития учащихся младших классов, их успешной адаптации в образовательной и социальной среде.</a:t>
            </a:r>
          </a:p>
        </p:txBody>
      </p:sp>
      <p:sp>
        <p:nvSpPr>
          <p:cNvPr id="5" name="Подзаголовок 5"/>
          <p:cNvSpPr txBox="1">
            <a:spLocks/>
          </p:cNvSpPr>
          <p:nvPr/>
        </p:nvSpPr>
        <p:spPr>
          <a:xfrm>
            <a:off x="611188" y="2924175"/>
            <a:ext cx="8288337" cy="29860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274320" indent="-27432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развивать личность каждого учащегося;</a:t>
            </a:r>
          </a:p>
          <a:p>
            <a:pPr marL="274320" indent="-27432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создать условия для интеллектуального, нравственного, коммуникативного, эстетического и физического самовыражения личности младшего школьника;</a:t>
            </a:r>
          </a:p>
          <a:p>
            <a:pPr marL="274320" indent="-27432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поддерживать творческие устремления и действия каждого ребенка.</a:t>
            </a:r>
          </a:p>
        </p:txBody>
      </p:sp>
    </p:spTree>
    <p:extLst>
      <p:ext uri="{BB962C8B-B14F-4D97-AF65-F5344CB8AC3E}">
        <p14:creationId xmlns:p14="http://schemas.microsoft.com/office/powerpoint/2010/main" val="116556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-324544" y="1124744"/>
          <a:ext cx="9649072" cy="5199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-171450"/>
            <a:ext cx="82296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Годовой круг традиционных дел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4" name="Picture 5" descr="дети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2636838"/>
            <a:ext cx="3957638" cy="233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24983782"/>
      </p:ext>
    </p:extLst>
  </p:cSld>
  <p:clrMapOvr>
    <a:masterClrMapping/>
  </p:clrMapOvr>
  <p:transition spd="slow" advClick="0" advTm="24359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57299"/>
          <a:ext cx="8229600" cy="2643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6524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Структура Совета класса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500034" y="3357562"/>
          <a:ext cx="8143932" cy="5349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5724525" y="3933825"/>
            <a:ext cx="360363" cy="5032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2484438" y="3789363"/>
            <a:ext cx="935037" cy="576262"/>
          </a:xfrm>
          <a:prstGeom prst="straightConnector1">
            <a:avLst/>
          </a:prstGeom>
          <a:ln w="28575">
            <a:headEnd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635375" y="4005263"/>
            <a:ext cx="0" cy="863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219700" y="4005263"/>
            <a:ext cx="0" cy="9366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427538" y="4005263"/>
            <a:ext cx="0" cy="15843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923124233"/>
      </p:ext>
    </p:extLst>
  </p:cSld>
  <p:clrMapOvr>
    <a:masterClrMapping/>
  </p:clrMapOvr>
  <p:transition spd="slow" advClick="0" advTm="29219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052736"/>
            <a:ext cx="8229600" cy="5472608"/>
          </a:xfrm>
        </p:spPr>
        <p:txBody>
          <a:bodyPr>
            <a:normAutofit fontScale="70000" lnSpcReduction="20000"/>
          </a:bodyPr>
          <a:lstStyle/>
          <a:p>
            <a:pPr marL="265176" indent="-265176" fontAlgn="auto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Много знать- хорошо;</a:t>
            </a:r>
          </a:p>
          <a:p>
            <a:pPr marL="265176" indent="-265176" fontAlgn="auto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Чисто умываться, аккуратно одеваться- это красиво;</a:t>
            </a:r>
          </a:p>
          <a:p>
            <a:pPr marL="265176" indent="-265176" fontAlgn="auto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Помогать друг другу –нормально;</a:t>
            </a:r>
          </a:p>
          <a:p>
            <a:pPr marL="265176" indent="-265176" fontAlgn="auto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Жить дружно- здорово;</a:t>
            </a:r>
          </a:p>
          <a:p>
            <a:pPr marL="265176" indent="-265176" fontAlgn="auto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Находиться в неуютной обстановке – нельзя;</a:t>
            </a:r>
          </a:p>
          <a:p>
            <a:pPr marL="265176" indent="-265176" fontAlgn="auto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Главное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: старайся жить так, чтобы людям рядом с тобой было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хорошо.</a:t>
            </a:r>
          </a:p>
          <a:p>
            <a:pPr marL="265176" indent="-265176" fontAlgn="auto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Прежде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чем обратиться к человеку, улыбнись ему: ведь добрые отношения начинаются с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улыбки.</a:t>
            </a:r>
          </a:p>
          <a:p>
            <a:pPr marL="265176" indent="-265176" fontAlgn="auto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Старайся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прийти на помощь, не жди, пока тебя об этом попросят. Будь активным участником коллективных дел.</a:t>
            </a:r>
          </a:p>
          <a:p>
            <a:pPr marL="265176" indent="-265176" fontAlgn="auto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Дорожи школьной дружбой, цени свой класс, гордись своей школой.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265176" indent="-265176" fontAlgn="auto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Главное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: относись к людям так, как ты хочешь, чтобы они относились к тебе.</a:t>
            </a:r>
          </a:p>
          <a:p>
            <a:pPr marL="265176" indent="-265176" fontAlgn="auto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65176" indent="-265176" fontAlgn="auto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65176" indent="-265176" fontAlgn="auto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chemeClr val="accent3">
                  <a:lumMod val="50000"/>
                </a:schemeClr>
              </a:buClr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Clr>
                <a:schemeClr val="accent3">
                  <a:lumMod val="50000"/>
                </a:schemeClr>
              </a:buClr>
              <a:buNone/>
              <a:defRPr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265176" indent="-265176" algn="ctr" fontAlgn="auto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3610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Законы класса: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3576296"/>
      </p:ext>
    </p:extLst>
  </p:cSld>
  <p:clrMapOvr>
    <a:masterClrMapping/>
  </p:clrMapOvr>
  <p:transition spd="slow" advClick="0" advTm="22141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989138"/>
            <a:ext cx="8183562" cy="4187825"/>
          </a:xfrm>
        </p:spPr>
        <p:txBody>
          <a:bodyPr>
            <a:normAutofit/>
          </a:bodyPr>
          <a:lstStyle/>
          <a:p>
            <a:pPr marL="265176" indent="-265176" fontAlgn="auto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Классные собрания;</a:t>
            </a:r>
          </a:p>
          <a:p>
            <a:pPr marL="265176" indent="-265176" fontAlgn="auto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Классные часы:     лекция;</a:t>
            </a:r>
          </a:p>
          <a:p>
            <a:pPr marL="265176" indent="-265176" fontAlgn="auto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Wingdings 2" pitchFamily="18" charset="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беседа;</a:t>
            </a:r>
          </a:p>
          <a:p>
            <a:pPr marL="265176" indent="-265176" fontAlgn="auto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Wingdings 2" pitchFamily="18" charset="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час общения;</a:t>
            </a:r>
          </a:p>
          <a:p>
            <a:pPr marL="265176" indent="-265176" fontAlgn="auto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Wingdings 2" pitchFamily="18" charset="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ролевые игры;</a:t>
            </a:r>
          </a:p>
          <a:p>
            <a:pPr marL="265176" indent="-265176" fontAlgn="auto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Wingdings 2" pitchFamily="18" charset="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урок творчества;</a:t>
            </a:r>
          </a:p>
          <a:p>
            <a:pPr marL="265176" indent="-265176" fontAlgn="auto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Мероприятия: КТД, конкурсы, КВН, викторины, экскурсии, походы, проекты</a:t>
            </a:r>
          </a:p>
          <a:p>
            <a:pPr marL="265176" indent="-265176" fontAlgn="auto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Wingdings 2"/>
              <a:buChar char="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-171450"/>
            <a:ext cx="8229600" cy="200025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Виды и формы </a:t>
            </a:r>
            <a:br>
              <a:rPr lang="ru-RU" sz="4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</a:b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воспитывающей   деятельности: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518287"/>
      </p:ext>
    </p:extLst>
  </p:cSld>
  <p:clrMapOvr>
    <a:masterClrMapping/>
  </p:clrMapOvr>
  <p:transition spd="slow" advClick="0" advTm="41953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11188" y="1628775"/>
            <a:ext cx="8183562" cy="4187825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Wingdings 2" pitchFamily="18" charset="2"/>
              <a:buAutoNum type="arabicPeriod"/>
              <a:defRPr/>
            </a:pPr>
            <a:r>
              <a:rPr lang="ru-RU" sz="3200" dirty="0" smtClean="0"/>
              <a:t>«Я, моя семья, мои друзья»</a:t>
            </a:r>
          </a:p>
          <a:p>
            <a:pPr marL="514350" indent="-514350" fontAlgn="auto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Wingdings 2" pitchFamily="18" charset="2"/>
              <a:buAutoNum type="arabicPeriod"/>
              <a:defRPr/>
            </a:pPr>
            <a:r>
              <a:rPr lang="ru-RU" sz="3200" dirty="0" smtClean="0"/>
              <a:t>«Я, мы и природа»</a:t>
            </a:r>
          </a:p>
          <a:p>
            <a:pPr marL="514350" indent="-514350" fontAlgn="auto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Wingdings 2" pitchFamily="18" charset="2"/>
              <a:buAutoNum type="arabicPeriod"/>
              <a:defRPr/>
            </a:pPr>
            <a:r>
              <a:rPr lang="ru-RU" sz="3200" dirty="0" smtClean="0"/>
              <a:t>«Я здоровье берегу. Сам себе я помогу»</a:t>
            </a:r>
          </a:p>
          <a:p>
            <a:pPr marL="514350" indent="-514350" fontAlgn="auto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Wingdings 2" pitchFamily="18" charset="2"/>
              <a:buAutoNum type="arabicPeriod"/>
              <a:defRPr/>
            </a:pPr>
            <a:r>
              <a:rPr lang="ru-RU" sz="3200" dirty="0" smtClean="0"/>
              <a:t>«Давайте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жить</a:t>
            </a:r>
            <a:r>
              <a:rPr lang="ru-RU" sz="3200" dirty="0" smtClean="0"/>
              <a:t> дружно»</a:t>
            </a:r>
          </a:p>
          <a:p>
            <a:pPr marL="514350" indent="-514350" fontAlgn="auto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Wingdings 2" pitchFamily="18" charset="2"/>
              <a:buAutoNum type="arabicPeriod"/>
              <a:defRPr/>
            </a:pPr>
            <a:r>
              <a:rPr lang="ru-RU" sz="3200" dirty="0" smtClean="0"/>
              <a:t>«Я – гражданин России»</a:t>
            </a:r>
          </a:p>
          <a:p>
            <a:pPr marL="514350" indent="-514350" fontAlgn="auto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Wingdings 2" pitchFamily="18" charset="2"/>
              <a:buAutoNum type="arabicPeriod"/>
              <a:defRPr/>
            </a:pPr>
            <a:r>
              <a:rPr lang="ru-RU" sz="3200" dirty="0" smtClean="0"/>
              <a:t>«Всякое знание превращай в деяние»</a:t>
            </a:r>
          </a:p>
          <a:p>
            <a:pPr marL="514350" indent="-514350" fontAlgn="auto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Wingdings 2" pitchFamily="18" charset="2"/>
              <a:buAutoNum type="arabicPeriod"/>
              <a:defRPr/>
            </a:pPr>
            <a:endParaRPr lang="ru-RU" dirty="0" smtClean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71500" y="476250"/>
            <a:ext cx="8572500" cy="107156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Направления воспитательной работы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4044993"/>
      </p:ext>
    </p:extLst>
  </p:cSld>
  <p:clrMapOvr>
    <a:masterClrMapping/>
  </p:clrMapOvr>
  <p:transition spd="slow" advClick="0" advTm="50939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|11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4.9|4.2|3.3|3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6.2|2.7|3.4|2.4|3.1|3.3|3|3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7|3.4|5|5.1|3.7|3.3|2.9|6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333</TotalTime>
  <Words>828</Words>
  <Application>Microsoft Office PowerPoint</Application>
  <PresentationFormat>Экран (4:3)</PresentationFormat>
  <Paragraphs>169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Волна</vt:lpstr>
      <vt:lpstr>Программа воспитания школьников «Я, ты, он, она – вместе дружная семья»</vt:lpstr>
      <vt:lpstr>Актуальность</vt:lpstr>
      <vt:lpstr>Презентация PowerPoint</vt:lpstr>
      <vt:lpstr>Презентация PowerPoint</vt:lpstr>
      <vt:lpstr>Годовой круг традиционных дел</vt:lpstr>
      <vt:lpstr>Структура Совета класса</vt:lpstr>
      <vt:lpstr>Законы класса:</vt:lpstr>
      <vt:lpstr>Виды и формы  воспитывающей   деятельности:</vt:lpstr>
      <vt:lpstr>Направления воспитательной работы</vt:lpstr>
      <vt:lpstr> Задачи </vt:lpstr>
      <vt:lpstr>Направления  воспитательной     работы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                                   ЛИТЕРАТУРА  Андреев Ю. А. Откровенный разговор. – М.:  Просвещение, 1986 . Гинзбург М.Р. Путь к себе. – М.: Педагогика, 1991 . Гусейнов А.А. Золотое правило нравственности. – М.: Мол гвардия, 1988  Ивин А.А. Искусство правильно мыслить. – М.: Просвещение, 1990 . Корчак Я. Воспитание личности. Кн. для учителя. М.: Просвещение. 1992. Левин Б.М., Левин М. Б. Не оступись… - М.: Мысль, 1988 . Пасынок Ю.Ю. Формирование письменной речи младших школьников в процессе создания сказок // Инноватика – 2006. – Южно-Сахалинск, 2006. Петровский А.В. Быть личностью. – М.: Педагогика, 1990 . Сухомлинский В.А. Хрестоматия по этике. – М.: Педагогика, 1990. Фесюкова Л.Б. Воспитание сказкой. – Харьков: Фолио, 1996. Фопель К. Как научить детей сотрудничать? Психологические игры и упражнения: В 4-х томах. – М.: Генезис, 2003 . Шилова М.И. Социализация и воспитание личности школьника в педагогическом процессе. Красноярск. 1998 .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воспитания школьников «Я, ты, он, она – вместе дружная семья»</dc:title>
  <dc:creator>User</dc:creator>
  <cp:lastModifiedBy>User</cp:lastModifiedBy>
  <cp:revision>14</cp:revision>
  <dcterms:created xsi:type="dcterms:W3CDTF">2013-04-07T13:06:36Z</dcterms:created>
  <dcterms:modified xsi:type="dcterms:W3CDTF">2013-04-24T12:17:55Z</dcterms:modified>
</cp:coreProperties>
</file>