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5" r:id="rId4"/>
    <p:sldId id="266" r:id="rId5"/>
    <p:sldId id="274" r:id="rId6"/>
    <p:sldId id="276" r:id="rId7"/>
    <p:sldId id="301" r:id="rId8"/>
    <p:sldId id="302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011" autoAdjust="0"/>
  </p:normalViewPr>
  <p:slideViewPr>
    <p:cSldViewPr>
      <p:cViewPr varScale="1">
        <p:scale>
          <a:sx n="108" d="100"/>
          <a:sy n="108" d="100"/>
        </p:scale>
        <p:origin x="16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750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8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8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940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3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7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5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0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8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3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02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72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94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50ds.ru/vospitatel/1743-zanyatie-po-eksperimentalnoy-deyatelnosti-dlya-detey-s-narusheniyami-zreniya-podgotovitelnoy-gruppy--tema-voda--izmenenie-urovnya-vody-v-sosud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9289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Презентация </a:t>
            </a:r>
            <a:br>
              <a:rPr lang="ru-RU" sz="3200" dirty="0" smtClean="0"/>
            </a:br>
            <a:r>
              <a:rPr lang="ru-RU" sz="3200" dirty="0" smtClean="0"/>
              <a:t>Детско-родительского образовательного проекта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«Здоровье – это радость»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365104"/>
            <a:ext cx="6400800" cy="1752600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Актуальность определилась противоречиями между: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 потребностью общества, заинтересованного в воспитании здоровой личности, с одной стороны, и резким ухудшением состояния здоровья подрастающего поколения, с другой;</a:t>
            </a:r>
          </a:p>
          <a:p>
            <a:r>
              <a:rPr lang="ru-RU" dirty="0" smtClean="0"/>
              <a:t>- необходимостью теоретического обоснования и практических методических разработок по формированию у детей здорового образа жизни и отставанием в разработке этого вопроса теории и практики дошкольного воспитания.</a:t>
            </a:r>
          </a:p>
          <a:p>
            <a:r>
              <a:rPr lang="ru-RU" dirty="0" smtClean="0"/>
              <a:t>-  потребностью в технологиях формирования представлений о здоровом образе жизни и пересмотром подходов работы в данном аспекте с учетом ФГТ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Вид проекта</a:t>
            </a:r>
            <a:r>
              <a:rPr lang="ru-RU" dirty="0" smtClean="0"/>
              <a:t>: информационно - практико-ориентированный, группой  </a:t>
            </a:r>
            <a:r>
              <a:rPr lang="ru-RU" b="1" dirty="0" smtClean="0"/>
              <a:t>Продолжительность</a:t>
            </a:r>
            <a:r>
              <a:rPr lang="ru-RU" dirty="0" smtClean="0"/>
              <a:t>: долгосрочный                                                                                        </a:t>
            </a:r>
            <a:r>
              <a:rPr lang="ru-RU" b="1" dirty="0" smtClean="0"/>
              <a:t>Срок реализации проекта</a:t>
            </a:r>
            <a:r>
              <a:rPr lang="ru-RU" dirty="0" smtClean="0"/>
              <a:t>: сентябрь 2012 – май 2014 года                                                                </a:t>
            </a:r>
            <a:r>
              <a:rPr lang="ru-RU" b="1" dirty="0" smtClean="0"/>
              <a:t>Место реализации</a:t>
            </a:r>
            <a:r>
              <a:rPr lang="ru-RU" dirty="0" smtClean="0"/>
              <a:t> проекта: ДОУ в контакте с семьей.                                                                    </a:t>
            </a:r>
            <a:r>
              <a:rPr lang="ru-RU" b="1" dirty="0" smtClean="0"/>
              <a:t>Участники</a:t>
            </a:r>
            <a:r>
              <a:rPr lang="ru-RU" dirty="0" smtClean="0"/>
              <a:t>: воспитатели, дети дошкольного возраста от 5 до 7 лет, специалисты детского сада и дополнительного образования (логопед, музыкальный руководитель, медицинский работник, руководство ФСЦ, специалисты детской библиотеки) родители  воспитанников группы.                    Отношения  участников воспитательно-образовательного  процесса строятся на  основе сотрудничества и уважения.                                    </a:t>
            </a:r>
            <a:r>
              <a:rPr lang="ru-RU" b="1" dirty="0" smtClean="0"/>
              <a:t>Образовательная область:</a:t>
            </a:r>
            <a:r>
              <a:rPr lang="ru-RU" dirty="0" smtClean="0"/>
              <a:t> физическая культура, здоровье.            </a:t>
            </a:r>
          </a:p>
          <a:p>
            <a:pPr>
              <a:buNone/>
            </a:pPr>
            <a:r>
              <a:rPr lang="ru-RU" b="1" dirty="0" smtClean="0"/>
              <a:t>         Интеграция образовательных областей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по задачам и содержанию психолого-педагогической работы: коммуникация, социализация, физическая культура, познание, безопасность</a:t>
            </a:r>
          </a:p>
          <a:p>
            <a:r>
              <a:rPr lang="ru-RU" dirty="0" smtClean="0"/>
              <a:t>по средствам организации оптимизации образовательного процесса: чтение художественной литературы, художественное творчество, познание, коммуникация, музыка.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Цель проекта: Создание условий для формирования и совершенствования физической культуры и формирование основ здорового образа жизни у старших дошкольников в процессе взаимодействия ДОУ и семьи.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4564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Задачи проекта: </a:t>
            </a:r>
          </a:p>
          <a:p>
            <a:pPr lvl="0"/>
            <a:r>
              <a:rPr lang="ru-RU" dirty="0" smtClean="0"/>
              <a:t>Дать представления  о себе, здоровом образе жизни; об элементарном значении каждого органа для нормальной жизнедеятельности человека;</a:t>
            </a:r>
          </a:p>
          <a:p>
            <a:pPr lvl="0"/>
            <a:r>
              <a:rPr lang="ru-RU" dirty="0" smtClean="0"/>
              <a:t>создать условий для благотворного физического развития детей;</a:t>
            </a:r>
          </a:p>
          <a:p>
            <a:pPr lvl="0"/>
            <a:r>
              <a:rPr lang="ru-RU" dirty="0" smtClean="0"/>
              <a:t>способствовать укреплению здоровья детей через систему оздоровительных мероприятий;</a:t>
            </a:r>
          </a:p>
          <a:p>
            <a:pPr lvl="0"/>
            <a:r>
              <a:rPr lang="ru-RU" dirty="0" smtClean="0"/>
              <a:t>повышать интерес детей к здоровому образу жизни через разнообразные формы и   методы физкультурно-оздоровительной работы;</a:t>
            </a:r>
          </a:p>
          <a:p>
            <a:pPr lvl="0"/>
            <a:r>
              <a:rPr lang="ru-RU" dirty="0" smtClean="0"/>
              <a:t>удовлетворение природной потребности детей в движении;</a:t>
            </a:r>
          </a:p>
          <a:p>
            <a:pPr lvl="0"/>
            <a:r>
              <a:rPr lang="ru-RU" dirty="0" smtClean="0"/>
              <a:t>формирование разумного отношения к своему здоровью;</a:t>
            </a:r>
          </a:p>
          <a:p>
            <a:pPr lvl="0"/>
            <a:r>
              <a:rPr lang="ru-RU" dirty="0" smtClean="0"/>
              <a:t>активизация познавательных интересов; </a:t>
            </a:r>
          </a:p>
          <a:p>
            <a:pPr lvl="0"/>
            <a:r>
              <a:rPr lang="ru-RU" b="1" dirty="0" smtClean="0"/>
              <a:t>в</a:t>
            </a:r>
            <a:r>
              <a:rPr lang="ru-RU" dirty="0" smtClean="0"/>
              <a:t>оспитывать у детей привычку к аккуратности и чистоте, прививать культурно-гигиенические навыки и простейшие навыки самообслуживания.</a:t>
            </a:r>
          </a:p>
          <a:p>
            <a:pPr lvl="0"/>
            <a:r>
              <a:rPr lang="ru-RU" dirty="0" smtClean="0"/>
              <a:t>повышать педагогическую компетентность родителей по  вопросу сохранения и укрепления здоровья ребенка;</a:t>
            </a:r>
          </a:p>
          <a:p>
            <a:pPr lvl="0"/>
            <a:r>
              <a:rPr lang="ru-RU" dirty="0" smtClean="0"/>
              <a:t>создать совместно с детским садом и семьей условий по воспитанию физически здорового ребенка.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Предполагаемый результат: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Возросший интерес родителей к вопросам воспитания здорового ребенка и мотивации здорового образа жизни. 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Становление и проявление </a:t>
            </a:r>
            <a:r>
              <a:rPr lang="ru-RU" sz="1600" dirty="0" err="1" smtClean="0"/>
              <a:t>здоровьесберегающей</a:t>
            </a:r>
            <a:r>
              <a:rPr lang="ru-RU" sz="1600" dirty="0" smtClean="0"/>
              <a:t> компетенции;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 Укрепление психического здоровья;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Повышение </a:t>
            </a:r>
            <a:r>
              <a:rPr lang="ru-RU" sz="1600" dirty="0" smtClean="0">
                <a:hlinkClick r:id="rId2"/>
              </a:rPr>
              <a:t>уровня</a:t>
            </a:r>
            <a:r>
              <a:rPr lang="ru-RU" sz="1600" dirty="0" smtClean="0"/>
              <a:t> реального здоровья детей 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Повышение </a:t>
            </a:r>
            <a:r>
              <a:rPr lang="ru-RU" sz="1600" dirty="0" smtClean="0">
                <a:hlinkClick r:id="rId2"/>
              </a:rPr>
              <a:t>уровня</a:t>
            </a:r>
            <a:r>
              <a:rPr lang="ru-RU" sz="1600" dirty="0" smtClean="0"/>
              <a:t>  материально-технического оснащения  в группе (Создана </a:t>
            </a:r>
            <a:r>
              <a:rPr lang="ru-RU" sz="1600" dirty="0" err="1" smtClean="0"/>
              <a:t>здоровье-сберегающая</a:t>
            </a:r>
            <a:r>
              <a:rPr lang="ru-RU" sz="1600" dirty="0" smtClean="0"/>
              <a:t> и развивающая среда, обеспечивающая комфортное пребывание ребенка в детском  саду).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Формирование образа выпускника – социально значимой здоровой личности; </a:t>
            </a:r>
          </a:p>
          <a:p>
            <a:pPr>
              <a:buFontTx/>
              <a:buChar char="-"/>
            </a:pPr>
            <a:r>
              <a:rPr lang="ru-RU" sz="1600" dirty="0" smtClean="0"/>
              <a:t>у детей сформированы первоначальные представления о себе, как отдельном человеке; об элементарном значении каждого органа для нормальной жизнедеятельности человека</a:t>
            </a:r>
          </a:p>
          <a:p>
            <a:pPr>
              <a:buFontTx/>
              <a:buChar char="-"/>
            </a:pPr>
            <a:r>
              <a:rPr lang="ru-RU" sz="1600" dirty="0" smtClean="0"/>
              <a:t>у детей воспитана привычка к аккуратности и чистоте, привиты культурно-гигиенические навыки и простейшие навыки самообслуживания.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Расширилось представление о закаливающих мероприятиях.</a:t>
            </a:r>
          </a:p>
          <a:p>
            <a:pPr lvl="0">
              <a:buFont typeface="Wingdings" pitchFamily="2" charset="2"/>
              <a:buChar char="q"/>
            </a:pPr>
            <a:r>
              <a:rPr lang="ru-RU" sz="1600" dirty="0" smtClean="0"/>
              <a:t>Повысились знания о значимости здорового образа жизни.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Участие специалистов ДОУ и других участников образовательного пространства в осуществлении проекта.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600" dirty="0" smtClean="0"/>
              <a:t>беседы с медицинским работником, организация дней здоровья.</a:t>
            </a:r>
          </a:p>
          <a:p>
            <a:pPr lvl="0"/>
            <a:r>
              <a:rPr lang="ru-RU" sz="2600" dirty="0" smtClean="0"/>
              <a:t>НОД и совместная деятельность с детьми  логопеда (кнопочки мозга).</a:t>
            </a:r>
          </a:p>
          <a:p>
            <a:pPr lvl="0"/>
            <a:r>
              <a:rPr lang="ru-RU" sz="2600" dirty="0" smtClean="0"/>
              <a:t>праздники, развлечения организованные совместно с музыкальным руководителем. </a:t>
            </a:r>
          </a:p>
          <a:p>
            <a:pPr lvl="0"/>
            <a:r>
              <a:rPr lang="ru-RU" sz="2600" dirty="0" smtClean="0"/>
              <a:t>организация спортивных соревнований, фестивалей совместно с руководством ФСЦ. </a:t>
            </a:r>
          </a:p>
          <a:p>
            <a:pPr lvl="0"/>
            <a:r>
              <a:rPr lang="ru-RU" sz="2600" dirty="0" smtClean="0"/>
              <a:t>выставки, тематические выставки, игры путешествия организованные специалистами детской библиотеки.</a:t>
            </a:r>
          </a:p>
          <a:p>
            <a:r>
              <a:rPr lang="ru-RU" sz="2600" b="1" dirty="0" smtClean="0"/>
              <a:t> 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Продукт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70916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Продукты проектной деятельности: </a:t>
            </a:r>
            <a:r>
              <a:rPr lang="ru-RU" sz="2000" dirty="0" smtClean="0"/>
              <a:t>выставка рисунков, поделок, изготовление газет «Чистота – залог здоровья», фотовыставок,  оформление стенда, проведение НОД «Поможем Незнайке», «Мы спортом занимаемся» и др., сундучок «Рецепты наших бабушек», папок – передвижек  для родителей  «Растём здоровыми и крепкими» и д.р., создание наглядного материала для НОД.</a:t>
            </a:r>
          </a:p>
          <a:p>
            <a:r>
              <a:rPr lang="ru-RU" sz="2000" b="1" dirty="0" smtClean="0"/>
              <a:t>Созданы условия,</a:t>
            </a:r>
            <a:r>
              <a:rPr lang="ru-RU" sz="2000" dirty="0" smtClean="0"/>
              <a:t> для успешной реализации данного проекта: физкультурно-оздоровительная среда с разнообразным спортивным оборудованием, разработан рациональный двигательный режим: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Планирование работы по 4 этапам: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568952" cy="5257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072"/>
                <a:gridCol w="4688439"/>
                <a:gridCol w="2094441"/>
              </a:tblGrid>
              <a:tr h="23648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Виды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 проведения</a:t>
                      </a:r>
                    </a:p>
                  </a:txBody>
                  <a:tcPr marL="68580" marR="68580" marT="0" marB="0"/>
                </a:tc>
              </a:tr>
              <a:tr h="48728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1Этап: диагностический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детей,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Анкетирование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Сентябрь-Октябрь 2012г.</a:t>
                      </a:r>
                      <a:endParaRPr lang="ru-RU" sz="1400" dirty="0"/>
                    </a:p>
                  </a:txBody>
                  <a:tcPr/>
                </a:tc>
              </a:tr>
              <a:tr h="9052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Этап: проектный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Групповая консультация для родителей детей о целях и задачах внедряемого проекта;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Дидактическое и методическое оснащение проекта;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мини проектов.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  -Декабрь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 г.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76055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Этап: внедрение,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мини-проекты с учетом лексических тем. Мероприятия с детьми;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Привлечение специалистов к работе по реализации проекта;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 с родителями;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Промежуточная - Диагностика детей; Анализ полученных результатов; корректировка проекта.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декабрь  - 2012г. – март 2014 г.</a:t>
                      </a:r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- Май 2013</a:t>
                      </a:r>
                      <a:endParaRPr lang="ru-RU" sz="1400" dirty="0"/>
                    </a:p>
                  </a:txBody>
                  <a:tcPr/>
                </a:tc>
              </a:tr>
              <a:tr h="147805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Этап: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детей;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полученных результатов;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Открытое мероприятие для родителей по результатам проведенной работы;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Рекомендации родителям;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 создателей проекта.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Апрель - Май 2014г.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ТЕХНОЛОГИЯ РЕАЛИЗАЦИЯ ПРОЕКТА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Проект осуществляется в 4-х направлениях: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765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65151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300" b="1" dirty="0" smtClean="0"/>
              <a:t>Участие детей и взрослых в НОД и совместной деятельности</a:t>
            </a:r>
            <a:r>
              <a:rPr lang="ru-RU" sz="2300" dirty="0" smtClean="0"/>
              <a:t>: </a:t>
            </a:r>
            <a:r>
              <a:rPr lang="ru-RU" sz="2300" dirty="0" err="1" smtClean="0"/>
              <a:t>физкультурно</a:t>
            </a:r>
            <a:r>
              <a:rPr lang="ru-RU" sz="2300" dirty="0" smtClean="0"/>
              <a:t> -оздоровительные мероприятия, праздники, досуги, кратковременные проекты (см. тематический план проектов).</a:t>
            </a:r>
          </a:p>
          <a:p>
            <a:pPr marL="65151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300" b="1" dirty="0" smtClean="0"/>
              <a:t>Повышение психолого-педагогической культуры родителей</a:t>
            </a:r>
            <a:r>
              <a:rPr lang="ru-RU" sz="2300" dirty="0" smtClean="0"/>
              <a:t>: участие в </a:t>
            </a:r>
            <a:r>
              <a:rPr lang="ru-RU" sz="2300" u="sng" dirty="0" smtClean="0"/>
              <a:t>«Клубе заинтересованных родителей»,</a:t>
            </a:r>
            <a:r>
              <a:rPr lang="ru-RU" sz="2300" dirty="0" smtClean="0"/>
              <a:t> изучение информационно – наглядного материала, демонстрация семейного опыта физического воспитания детей.</a:t>
            </a:r>
          </a:p>
          <a:p>
            <a:pPr marL="65151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300" b="1" dirty="0" smtClean="0"/>
              <a:t>Повышение профессиональной компетентности педагогов </a:t>
            </a:r>
            <a:r>
              <a:rPr lang="ru-RU" sz="2300" dirty="0" smtClean="0"/>
              <a:t>через участие в семинарах – практикумах, деловых играх, мастер-классах, реализации проектной деятельности.</a:t>
            </a:r>
          </a:p>
          <a:p>
            <a:pPr marL="65151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2300" b="1" dirty="0" smtClean="0"/>
              <a:t>Создание физкультурно-оздоровительной среды силами родителей, детей и педагогов</a:t>
            </a:r>
            <a:r>
              <a:rPr lang="ru-RU" sz="23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Допускает цитирование</Template>
  <TotalTime>471</TotalTime>
  <Words>743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Century Gothic</vt:lpstr>
      <vt:lpstr>Trebuchet MS</vt:lpstr>
      <vt:lpstr>Wingdings</vt:lpstr>
      <vt:lpstr>Wingdings 2</vt:lpstr>
      <vt:lpstr>Цитаты</vt:lpstr>
      <vt:lpstr>  Презентация  Детско-родительского образовательного проекта   «Здоровье – это радость»   </vt:lpstr>
      <vt:lpstr>Актуальность определилась противоречиями между: </vt:lpstr>
      <vt:lpstr>Паспорт проекта</vt:lpstr>
      <vt:lpstr>Цель проекта: Создание условий для формирования и совершенствования физической культуры и формирование основ здорового образа жизни у старших дошкольников в процессе взаимодействия ДОУ и семьи.</vt:lpstr>
      <vt:lpstr>Предполагаемый результат: </vt:lpstr>
      <vt:lpstr>Участие специалистов ДОУ и других участников образовательного пространства в осуществлении проекта. </vt:lpstr>
      <vt:lpstr>Продукт проектной деятельности</vt:lpstr>
      <vt:lpstr>Планирование работы по 4 этапам: </vt:lpstr>
      <vt:lpstr>  ТЕХНОЛОГИЯ РЕАЛИЗАЦИЯ ПРОЕКТА  Проект осуществляется в 4-х направлениях: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Triline</cp:lastModifiedBy>
  <cp:revision>58</cp:revision>
  <dcterms:created xsi:type="dcterms:W3CDTF">2012-11-30T06:31:34Z</dcterms:created>
  <dcterms:modified xsi:type="dcterms:W3CDTF">2015-07-17T05:12:29Z</dcterms:modified>
</cp:coreProperties>
</file>