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96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BA152-6BD9-4ABB-B6F3-DBEC95C37153}" type="datetimeFigureOut">
              <a:rPr lang="ru-RU" smtClean="0"/>
              <a:t>10.12.2014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CE81DDD-319A-4B24-B3D2-7A3D38F797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BA152-6BD9-4ABB-B6F3-DBEC95C37153}" type="datetimeFigureOut">
              <a:rPr lang="ru-RU" smtClean="0"/>
              <a:t>10.12.2014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1DDD-319A-4B24-B3D2-7A3D38F797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BA152-6BD9-4ABB-B6F3-DBEC95C37153}" type="datetimeFigureOut">
              <a:rPr lang="ru-RU" smtClean="0"/>
              <a:t>10.12.2014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1DDD-319A-4B24-B3D2-7A3D38F797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BA152-6BD9-4ABB-B6F3-DBEC95C37153}" type="datetimeFigureOut">
              <a:rPr lang="ru-RU" smtClean="0"/>
              <a:t>10.12.2014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CE81DDD-319A-4B24-B3D2-7A3D38F797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BA152-6BD9-4ABB-B6F3-DBEC95C37153}" type="datetimeFigureOut">
              <a:rPr lang="ru-RU" smtClean="0"/>
              <a:t>10.12.2014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1DDD-319A-4B24-B3D2-7A3D38F7974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BA152-6BD9-4ABB-B6F3-DBEC95C37153}" type="datetimeFigureOut">
              <a:rPr lang="ru-RU" smtClean="0"/>
              <a:t>10.12.2014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1DDD-319A-4B24-B3D2-7A3D38F797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BA152-6BD9-4ABB-B6F3-DBEC95C37153}" type="datetimeFigureOut">
              <a:rPr lang="ru-RU" smtClean="0"/>
              <a:t>10.12.2014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8CE81DDD-319A-4B24-B3D2-7A3D38F79743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BA152-6BD9-4ABB-B6F3-DBEC95C37153}" type="datetimeFigureOut">
              <a:rPr lang="ru-RU" smtClean="0"/>
              <a:t>10.12.2014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1DDD-319A-4B24-B3D2-7A3D38F797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BA152-6BD9-4ABB-B6F3-DBEC95C37153}" type="datetimeFigureOut">
              <a:rPr lang="ru-RU" smtClean="0"/>
              <a:t>10.12.2014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1DDD-319A-4B24-B3D2-7A3D38F797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BA152-6BD9-4ABB-B6F3-DBEC95C37153}" type="datetimeFigureOut">
              <a:rPr lang="ru-RU" smtClean="0"/>
              <a:t>10.12.2014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1DDD-319A-4B24-B3D2-7A3D38F797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BA152-6BD9-4ABB-B6F3-DBEC95C37153}" type="datetimeFigureOut">
              <a:rPr lang="ru-RU" smtClean="0"/>
              <a:t>10.12.2014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1DDD-319A-4B24-B3D2-7A3D38F79743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A4BA152-6BD9-4ABB-B6F3-DBEC95C37153}" type="datetimeFigureOut">
              <a:rPr lang="ru-RU" smtClean="0"/>
              <a:t>10.12.2014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CE81DDD-319A-4B24-B3D2-7A3D38F7974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3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412776"/>
            <a:ext cx="7851648" cy="3384376"/>
          </a:xfrm>
        </p:spPr>
        <p:txBody>
          <a:bodyPr>
            <a:noAutofit/>
          </a:bodyPr>
          <a:lstStyle/>
          <a:p>
            <a:pPr algn="ctr"/>
            <a:r>
              <a:rPr lang="ru-RU" sz="8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«</a:t>
            </a:r>
            <a:r>
              <a:rPr lang="ru-RU" sz="8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cs typeface="Aharoni" pitchFamily="2" charset="-79"/>
              </a:rPr>
              <a:t>ВСЕ ПРОФЕССИИ ВАЖНЫ</a:t>
            </a:r>
            <a:r>
              <a:rPr lang="ru-RU" sz="8800" dirty="0" smtClean="0">
                <a:solidFill>
                  <a:srgbClr val="0070C0"/>
                </a:solidFill>
                <a:cs typeface="Aharoni" pitchFamily="2" charset="-79"/>
              </a:rPr>
              <a:t>»</a:t>
            </a:r>
            <a:endParaRPr lang="ru-RU" sz="8800" dirty="0">
              <a:solidFill>
                <a:srgbClr val="0070C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Фотограф Лошкарёва Алёна - Информация о сайте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188640"/>
            <a:ext cx="5328592" cy="6336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>
                <a:latin typeface="Arial Black" pitchFamily="34" charset="0"/>
              </a:rPr>
              <a:t>КАРТОЧКА №1</a:t>
            </a:r>
            <a:endParaRPr lang="ru-RU" sz="4400" b="1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 lang="ru-RU" b="1" dirty="0" smtClean="0"/>
          </a:p>
          <a:p>
            <a:r>
              <a:rPr lang="ru-RU" sz="48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8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НЕБО                       САМОЛЕТ</a:t>
            </a:r>
          </a:p>
          <a:p>
            <a:endParaRPr lang="ru-RU" sz="4800" b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48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</a:t>
            </a:r>
          </a:p>
          <a:p>
            <a:endParaRPr lang="ru-RU" sz="4800" b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48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ШТУРВАЛ               АЭРОПОРТ</a:t>
            </a:r>
            <a:endParaRPr lang="ru-RU" sz="48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771800" y="3140968"/>
            <a:ext cx="3528392" cy="10801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00B0F0"/>
                </a:solidFill>
              </a:rPr>
              <a:t>ЛЕТЧИК</a:t>
            </a:r>
            <a:endParaRPr lang="ru-RU" sz="4000" b="1" dirty="0">
              <a:solidFill>
                <a:srgbClr val="00B0F0"/>
              </a:solidFill>
            </a:endParaRPr>
          </a:p>
        </p:txBody>
      </p:sp>
      <p:sp>
        <p:nvSpPr>
          <p:cNvPr id="7" name="Стрелка вниз 6"/>
          <p:cNvSpPr/>
          <p:nvPr/>
        </p:nvSpPr>
        <p:spPr>
          <a:xfrm rot="3326767">
            <a:off x="6670227" y="2552737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 rot="7650507">
            <a:off x="6665492" y="3933938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 rot="18025775">
            <a:off x="1977527" y="2579553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 rot="14126193">
            <a:off x="1897660" y="3885900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dirty="0" smtClean="0">
                <a:latin typeface="Arial Black" pitchFamily="34" charset="0"/>
              </a:rPr>
              <a:t>КАРТОЧКА №2</a:t>
            </a:r>
            <a:endParaRPr lang="ru-RU" sz="4400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4400" b="1" dirty="0" smtClean="0"/>
          </a:p>
          <a:p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РАСЧЕСКА           НОЖНИЦЫ</a:t>
            </a:r>
          </a:p>
          <a:p>
            <a:endParaRPr lang="ru-RU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ЗЕРКАЛО    ЛАК ДЛЯ ВОЛОС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339752" y="3429000"/>
            <a:ext cx="4392488" cy="100811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00B0F0"/>
                </a:solidFill>
              </a:rPr>
              <a:t>ПАРИКМАХЕР</a:t>
            </a:r>
            <a:endParaRPr lang="ru-RU" sz="4400" b="1" dirty="0">
              <a:solidFill>
                <a:srgbClr val="00B0F0"/>
              </a:solidFill>
            </a:endParaRPr>
          </a:p>
        </p:txBody>
      </p:sp>
      <p:sp>
        <p:nvSpPr>
          <p:cNvPr id="5" name="Стрелка вниз 4"/>
          <p:cNvSpPr/>
          <p:nvPr/>
        </p:nvSpPr>
        <p:spPr>
          <a:xfrm rot="3682152">
            <a:off x="6881643" y="2931358"/>
            <a:ext cx="484632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 rot="7886342">
            <a:off x="6926386" y="4206187"/>
            <a:ext cx="484632" cy="73658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 rot="14139201">
            <a:off x="1608801" y="4132373"/>
            <a:ext cx="484632" cy="77425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 rot="18738320">
            <a:off x="1691680" y="2996952"/>
            <a:ext cx="484632" cy="83439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>
                <a:latin typeface="Arial Black" pitchFamily="34" charset="0"/>
              </a:rPr>
              <a:t>КАРТОЧКА </a:t>
            </a:r>
            <a:r>
              <a:rPr lang="ru-RU" sz="4400" b="1" dirty="0" smtClean="0">
                <a:latin typeface="Arial Black" pitchFamily="34" charset="0"/>
              </a:rPr>
              <a:t>№3</a:t>
            </a:r>
            <a:endParaRPr lang="ru-RU" sz="4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ru-RU" dirty="0" smtClean="0"/>
          </a:p>
          <a:p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   ПРОВОДА              СТОЛБЫ</a:t>
            </a:r>
          </a:p>
          <a:p>
            <a:endParaRPr lang="ru-RU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endParaRPr lang="ru-RU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ctr"/>
            <a:endParaRPr lang="ru-RU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ctr"/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ВЫКЛЮЧАТЕЛЬ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339752" y="3356992"/>
            <a:ext cx="5040560" cy="108012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00B0F0"/>
                </a:solidFill>
                <a:latin typeface="Arial Black" pitchFamily="34" charset="0"/>
              </a:rPr>
              <a:t>ЭЛЕКТРИК</a:t>
            </a:r>
            <a:endParaRPr lang="ru-RU" sz="4400" b="1" dirty="0">
              <a:latin typeface="Arial Black" pitchFamily="34" charset="0"/>
            </a:endParaRPr>
          </a:p>
        </p:txBody>
      </p:sp>
      <p:sp>
        <p:nvSpPr>
          <p:cNvPr id="5" name="Стрелка вправо 4"/>
          <p:cNvSpPr/>
          <p:nvPr/>
        </p:nvSpPr>
        <p:spPr>
          <a:xfrm rot="2000891">
            <a:off x="2554283" y="2770410"/>
            <a:ext cx="802011" cy="484632"/>
          </a:xfrm>
          <a:prstGeom prst="rightArrow">
            <a:avLst>
              <a:gd name="adj1" fmla="val 50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 rot="8756407">
            <a:off x="6152016" y="2764042"/>
            <a:ext cx="750277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 rot="10800000">
            <a:off x="4529313" y="4519676"/>
            <a:ext cx="484632" cy="63751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>
                <a:latin typeface="Arial Black" pitchFamily="34" charset="0"/>
              </a:rPr>
              <a:t>КАРТОЧКА №4</a:t>
            </a:r>
            <a:endParaRPr lang="ru-RU" sz="4400" b="1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ru-RU" dirty="0" smtClean="0"/>
          </a:p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КНИГИ                  ПОЛКИ</a:t>
            </a:r>
          </a:p>
          <a:p>
            <a:endParaRPr lang="ru-RU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ВЫСТАВКА КНИГ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051720" y="3356992"/>
            <a:ext cx="5544616" cy="86409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solidFill>
                  <a:srgbClr val="00B0F0"/>
                </a:solidFill>
                <a:latin typeface="Arial Black" pitchFamily="34" charset="0"/>
              </a:rPr>
              <a:t>БИБЛИОТЕКАРЬ</a:t>
            </a:r>
            <a:endParaRPr lang="ru-RU" sz="4400" dirty="0">
              <a:solidFill>
                <a:srgbClr val="00B0F0"/>
              </a:solidFill>
              <a:latin typeface="Arial Black" pitchFamily="34" charset="0"/>
            </a:endParaRPr>
          </a:p>
        </p:txBody>
      </p:sp>
      <p:sp>
        <p:nvSpPr>
          <p:cNvPr id="5" name="Стрелка вправо 4"/>
          <p:cNvSpPr/>
          <p:nvPr/>
        </p:nvSpPr>
        <p:spPr>
          <a:xfrm rot="8913664">
            <a:off x="5778700" y="278449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 rot="18082833">
            <a:off x="3001301" y="2537309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 rot="10800000">
            <a:off x="4572000" y="4437112"/>
            <a:ext cx="484632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rgbClr val="002060"/>
                </a:solidFill>
                <a:latin typeface="Arial Black" pitchFamily="34" charset="0"/>
                <a:ea typeface="SimHei" pitchFamily="49" charset="-122"/>
                <a:cs typeface="Aharoni" pitchFamily="2" charset="-79"/>
              </a:rPr>
              <a:t>План  составления рассказа о профессиях родителей</a:t>
            </a:r>
            <a:endParaRPr lang="ru-RU" b="1" i="1" dirty="0">
              <a:solidFill>
                <a:srgbClr val="002060"/>
              </a:solidFill>
              <a:latin typeface="Arial Black" pitchFamily="34" charset="0"/>
              <a:ea typeface="SimHei" pitchFamily="49" charset="-122"/>
              <a:cs typeface="Aharoni" pitchFamily="2" charset="-79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988840"/>
            <a:ext cx="8686800" cy="4091285"/>
          </a:xfrm>
        </p:spPr>
        <p:txBody>
          <a:bodyPr>
            <a:normAutofit lnSpcReduction="10000"/>
          </a:bodyPr>
          <a:lstStyle/>
          <a:p>
            <a:r>
              <a:rPr lang="ru-RU" sz="4000" b="1" dirty="0" smtClean="0">
                <a:latin typeface="Arial Black" pitchFamily="34" charset="0"/>
              </a:rPr>
              <a:t>1. Где работают родители?</a:t>
            </a:r>
          </a:p>
          <a:p>
            <a:endParaRPr lang="ru-RU" sz="4000" b="1" dirty="0" smtClean="0">
              <a:latin typeface="Arial Black" pitchFamily="34" charset="0"/>
            </a:endParaRPr>
          </a:p>
          <a:p>
            <a:r>
              <a:rPr lang="ru-RU" sz="4000" b="1" dirty="0" smtClean="0">
                <a:latin typeface="Arial Black" pitchFamily="34" charset="0"/>
              </a:rPr>
              <a:t>2. Кто они по профессии?</a:t>
            </a:r>
          </a:p>
          <a:p>
            <a:endParaRPr lang="ru-RU" sz="4000" b="1" dirty="0" smtClean="0">
              <a:latin typeface="Arial Black" pitchFamily="34" charset="0"/>
            </a:endParaRPr>
          </a:p>
          <a:p>
            <a:r>
              <a:rPr lang="ru-RU" sz="4000" b="1" dirty="0" smtClean="0">
                <a:latin typeface="Arial Black" pitchFamily="34" charset="0"/>
              </a:rPr>
              <a:t>3. Чем полезна их работа для людей? </a:t>
            </a:r>
            <a:endParaRPr lang="ru-RU" sz="4000" b="1" dirty="0">
              <a:latin typeface="Arial Black" pitchFamily="34" charset="0"/>
            </a:endParaRPr>
          </a:p>
        </p:txBody>
      </p:sp>
    </p:spTree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424936" cy="4741136"/>
          </a:xfrm>
        </p:spPr>
        <p:txBody>
          <a:bodyPr>
            <a:normAutofit fontScale="9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49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Профессия – это основное</a:t>
            </a:r>
            <a:br>
              <a:rPr lang="ru-RU" sz="49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9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9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занятие</a:t>
            </a:r>
            <a:br>
              <a:rPr lang="ru-RU" sz="49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9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9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человека, его</a:t>
            </a:r>
            <a:br>
              <a:rPr lang="ru-RU" sz="49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9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9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трудовая  </a:t>
            </a:r>
            <a:br>
              <a:rPr lang="ru-RU" sz="49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9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деятельность.</a:t>
            </a:r>
            <a:endParaRPr lang="ru-RU" sz="49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Содержимое 3" descr="Профессии 01 - Фото 635/4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620688"/>
            <a:ext cx="8064895" cy="5760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Профориентационное мероприятие- экскурсия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260648"/>
            <a:ext cx="6480720" cy="6408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Рисунок 5" descr="Удалой тракторист из колхоза. - Литсайт.ру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692696"/>
            <a:ext cx="8280920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Воронина Лариса Павловна Учитель-логопед мдоу 152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260648"/>
            <a:ext cx="5976664" cy="6336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Самодельные - Самодельные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404664"/>
            <a:ext cx="7704856" cy="6048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Мастер-класс по ознакомлению детей старшего дошкольного возраста с профессиями &quot;Все работы хороши. Цель мастер-класса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188640"/>
            <a:ext cx="5544615" cy="6408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Просмотр изображения 3197783 Сервис публикации и хранения изображений : хостинг картинок : размещение фоток : место для фотограф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7662" y="184785"/>
            <a:ext cx="5908675" cy="6488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192</TotalTime>
  <Words>71</Words>
  <Application>Microsoft Office PowerPoint</Application>
  <PresentationFormat>Экран (4:3)</PresentationFormat>
  <Paragraphs>39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Трек</vt:lpstr>
      <vt:lpstr>«ВСЕ ПРОФЕССИИ ВАЖНЫ»</vt:lpstr>
      <vt:lpstr>  Профессия – это основное                            занятие                            человека, его                            трудовая                              деятельность.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КАРТОЧКА №1</vt:lpstr>
      <vt:lpstr>КАРТОЧКА №2</vt:lpstr>
      <vt:lpstr>КАРТОЧКА №3</vt:lpstr>
      <vt:lpstr>КАРТОЧКА №4</vt:lpstr>
      <vt:lpstr>План  составления рассказа о профессиях родителей</vt:lpstr>
      <vt:lpstr>Слайд 17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«ВСЕ ПРОФЕССИИ ВАЖНЫ»</dc:title>
  <dc:creator>ждлор</dc:creator>
  <cp:lastModifiedBy>ждлор</cp:lastModifiedBy>
  <cp:revision>20</cp:revision>
  <dcterms:created xsi:type="dcterms:W3CDTF">2014-12-10T16:10:34Z</dcterms:created>
  <dcterms:modified xsi:type="dcterms:W3CDTF">2014-12-10T19:22:46Z</dcterms:modified>
</cp:coreProperties>
</file>