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4" r:id="rId4"/>
    <p:sldId id="290" r:id="rId5"/>
    <p:sldId id="279" r:id="rId6"/>
    <p:sldId id="29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57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B88EF-3121-4135-8AC8-DB0BD641B44F}" type="datetimeFigureOut">
              <a:rPr lang="ru-RU" smtClean="0"/>
              <a:pPr/>
              <a:t>05.11.2010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10B65-A9F7-45EE-AB0D-6F1435CC01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B88EF-3121-4135-8AC8-DB0BD641B44F}" type="datetimeFigureOut">
              <a:rPr lang="ru-RU" smtClean="0"/>
              <a:pPr/>
              <a:t>05.11.2010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10B65-A9F7-45EE-AB0D-6F1435CC01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B88EF-3121-4135-8AC8-DB0BD641B44F}" type="datetimeFigureOut">
              <a:rPr lang="ru-RU" smtClean="0"/>
              <a:pPr/>
              <a:t>05.11.2010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10B65-A9F7-45EE-AB0D-6F1435CC01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B88EF-3121-4135-8AC8-DB0BD641B44F}" type="datetimeFigureOut">
              <a:rPr lang="ru-RU" smtClean="0"/>
              <a:pPr/>
              <a:t>05.11.2010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10B65-A9F7-45EE-AB0D-6F1435CC01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B88EF-3121-4135-8AC8-DB0BD641B44F}" type="datetimeFigureOut">
              <a:rPr lang="ru-RU" smtClean="0"/>
              <a:pPr/>
              <a:t>05.11.2010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10B65-A9F7-45EE-AB0D-6F1435CC01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B88EF-3121-4135-8AC8-DB0BD641B44F}" type="datetimeFigureOut">
              <a:rPr lang="ru-RU" smtClean="0"/>
              <a:pPr/>
              <a:t>05.11.2010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10B65-A9F7-45EE-AB0D-6F1435CC01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B88EF-3121-4135-8AC8-DB0BD641B44F}" type="datetimeFigureOut">
              <a:rPr lang="ru-RU" smtClean="0"/>
              <a:pPr/>
              <a:t>05.11.2010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10B65-A9F7-45EE-AB0D-6F1435CC01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B88EF-3121-4135-8AC8-DB0BD641B44F}" type="datetimeFigureOut">
              <a:rPr lang="ru-RU" smtClean="0"/>
              <a:pPr/>
              <a:t>05.11.2010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10B65-A9F7-45EE-AB0D-6F1435CC01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B88EF-3121-4135-8AC8-DB0BD641B44F}" type="datetimeFigureOut">
              <a:rPr lang="ru-RU" smtClean="0"/>
              <a:pPr/>
              <a:t>05.11.2010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10B65-A9F7-45EE-AB0D-6F1435CC01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B88EF-3121-4135-8AC8-DB0BD641B44F}" type="datetimeFigureOut">
              <a:rPr lang="ru-RU" smtClean="0"/>
              <a:pPr/>
              <a:t>05.11.2010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10B65-A9F7-45EE-AB0D-6F1435CC01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B88EF-3121-4135-8AC8-DB0BD641B44F}" type="datetimeFigureOut">
              <a:rPr lang="ru-RU" smtClean="0"/>
              <a:pPr/>
              <a:t>05.11.2010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10B65-A9F7-45EE-AB0D-6F1435CC01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B88EF-3121-4135-8AC8-DB0BD641B44F}" type="datetimeFigureOut">
              <a:rPr lang="ru-RU" smtClean="0"/>
              <a:pPr/>
              <a:t>05.11.2010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210B65-A9F7-45EE-AB0D-6F1435CC01E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28794" y="428604"/>
            <a:ext cx="52864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«Житие преподобного </a:t>
            </a:r>
          </a:p>
          <a:p>
            <a:r>
              <a:rPr lang="ru-RU" sz="3600" b="1" dirty="0" smtClean="0">
                <a:solidFill>
                  <a:srgbClr val="FF0000"/>
                </a:solidFill>
              </a:rPr>
              <a:t>Сергия Радонежского»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вид лавры сверху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12" y="2214554"/>
            <a:ext cx="3662418" cy="27468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ергий Шитьё.jpg"/>
          <p:cNvPicPr>
            <a:picLocks noChangeAspect="1"/>
          </p:cNvPicPr>
          <p:nvPr/>
        </p:nvPicPr>
        <p:blipFill>
          <a:blip r:embed="rId2"/>
          <a:srcRect b="3466"/>
          <a:stretch>
            <a:fillRect/>
          </a:stretch>
        </p:blipFill>
        <p:spPr>
          <a:xfrm>
            <a:off x="928662" y="785794"/>
            <a:ext cx="1738416" cy="22145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5" descr="ВСМ 2006 055"/>
          <p:cNvPicPr>
            <a:picLocks noChangeAspect="1" noChangeArrowheads="1"/>
          </p:cNvPicPr>
          <p:nvPr/>
        </p:nvPicPr>
        <p:blipFill>
          <a:blip r:embed="rId3" cstate="print">
            <a:lum bright="-10000" contrast="-10000"/>
          </a:blip>
          <a:srcRect/>
          <a:stretch>
            <a:fillRect/>
          </a:stretch>
        </p:blipFill>
        <p:spPr bwMode="auto">
          <a:xfrm>
            <a:off x="3571868" y="785794"/>
            <a:ext cx="1714512" cy="22860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3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1071546"/>
            <a:ext cx="2506797" cy="17790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2717550" y="3244334"/>
            <a:ext cx="37089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Рождение пр. Сергия Радонежского</a:t>
            </a:r>
            <a:endParaRPr lang="ru-RU" dirty="0"/>
          </a:p>
        </p:txBody>
      </p:sp>
      <p:pic>
        <p:nvPicPr>
          <p:cNvPr id="7" name="Picture 4" descr="крещение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DFFE6"/>
              </a:clrFrom>
              <a:clrTo>
                <a:srgbClr val="FDFFE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5852" y="4161118"/>
            <a:ext cx="1785950" cy="18746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4" descr="grand19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6315" y="4284470"/>
            <a:ext cx="2357454" cy="17877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55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lum bright="-10000" contrast="10000"/>
          </a:blip>
          <a:srcRect/>
          <a:stretch>
            <a:fillRect/>
          </a:stretch>
        </p:blipFill>
        <p:spPr bwMode="auto">
          <a:xfrm>
            <a:off x="714348" y="357166"/>
            <a:ext cx="2441376" cy="15716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500034" y="2143116"/>
            <a:ext cx="28575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+mj-lt"/>
              </a:rPr>
              <a:t>Древний Радонеж</a:t>
            </a:r>
            <a:endParaRPr lang="ru-RU" sz="2400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4" name="Рисунок 3" descr="школа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428604"/>
            <a:ext cx="2394314" cy="15855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4214810" y="2143116"/>
            <a:ext cx="1285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В школе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6" name="Рисунок 5" descr="Сергий встреча в лесу.jpg"/>
          <p:cNvPicPr>
            <a:picLocks noChangeAspect="1"/>
          </p:cNvPicPr>
          <p:nvPr/>
        </p:nvPicPr>
        <p:blipFill>
          <a:blip r:embed="rId4" cstate="print">
            <a:lum bright="-10000"/>
          </a:blip>
          <a:stretch>
            <a:fillRect/>
          </a:stretch>
        </p:blipFill>
        <p:spPr>
          <a:xfrm>
            <a:off x="928662" y="2928934"/>
            <a:ext cx="1785950" cy="14287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357158" y="4714884"/>
            <a:ext cx="321471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 Unicode MS" pitchFamily="34" charset="-128"/>
              </a:rPr>
              <a:t>Нестеров </a:t>
            </a:r>
            <a:r>
              <a:rPr lang="ru-RU" sz="1600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 Unicode MS" pitchFamily="34" charset="-128"/>
              </a:rPr>
              <a:t>М.В.</a:t>
            </a:r>
            <a:endParaRPr lang="ru-RU" sz="1600" dirty="0" smtClean="0">
              <a:solidFill>
                <a:srgbClr val="C00000"/>
              </a:solidFill>
              <a:latin typeface="Arial" pitchFamily="34" charset="0"/>
              <a:ea typeface="Times New Roman" pitchFamily="18" charset="0"/>
              <a:cs typeface="Arial Unicode MS" pitchFamily="34" charset="-128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solidFill>
                <a:srgbClr val="C00000"/>
              </a:solidFill>
              <a:latin typeface="Arial" pitchFamily="34" charset="0"/>
              <a:ea typeface="Times New Roman" pitchFamily="18" charset="0"/>
              <a:cs typeface="Arial Unicode MS" pitchFamily="34" charset="-128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Arial" pitchFamily="34" charset="0"/>
                <a:ea typeface="Times New Roman" pitchFamily="18" charset="0"/>
                <a:cs typeface="Arial Unicode MS" pitchFamily="34" charset="-128"/>
              </a:rPr>
              <a:t> «Видение отроку Варфоломею»</a:t>
            </a:r>
            <a:endParaRPr lang="ru-RU" sz="1600" dirty="0" smtClean="0">
              <a:latin typeface="Arial" pitchFamily="34" charset="0"/>
            </a:endParaRPr>
          </a:p>
        </p:txBody>
      </p:sp>
      <p:pic>
        <p:nvPicPr>
          <p:cNvPr id="8" name="Picture 4" descr="9935592d0f6b97e99a09e8b49151e98f"/>
          <p:cNvPicPr>
            <a:picLocks noChangeAspect="1" noChangeArrowheads="1"/>
          </p:cNvPicPr>
          <p:nvPr/>
        </p:nvPicPr>
        <p:blipFill>
          <a:blip r:embed="rId5">
            <a:lum bright="12000" contrast="6000"/>
          </a:blip>
          <a:srcRect l="3629" r="18203" b="11183"/>
          <a:stretch>
            <a:fillRect/>
          </a:stretch>
        </p:blipFill>
        <p:spPr bwMode="auto">
          <a:xfrm>
            <a:off x="4214810" y="3000372"/>
            <a:ext cx="1857388" cy="13739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3500430" y="4786322"/>
            <a:ext cx="3792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г. </a:t>
            </a:r>
            <a:r>
              <a:rPr lang="ru-RU" b="1" dirty="0" smtClean="0">
                <a:solidFill>
                  <a:srgbClr val="C00000"/>
                </a:solidFill>
              </a:rPr>
              <a:t>Хотьково, Покровский монастырь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р. Сергий Строительство 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4678" y="2071678"/>
            <a:ext cx="2571768" cy="17127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5" descr="img012"/>
          <p:cNvPicPr>
            <a:picLocks noChangeAspect="1" noChangeArrowheads="1"/>
          </p:cNvPicPr>
          <p:nvPr/>
        </p:nvPicPr>
        <p:blipFill>
          <a:blip r:embed="rId3" cstate="print">
            <a:lum bright="6000" contrast="-12000"/>
          </a:blip>
          <a:srcRect/>
          <a:stretch>
            <a:fillRect/>
          </a:stretch>
        </p:blipFill>
        <p:spPr bwMode="auto">
          <a:xfrm>
            <a:off x="6286512" y="4000504"/>
            <a:ext cx="2357454" cy="16398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5" descr="img013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D9C3A5">
                <a:tint val="50000"/>
                <a:satMod val="180000"/>
              </a:srgbClr>
            </a:duotone>
            <a:lum bright="-10000"/>
          </a:blip>
          <a:srcRect/>
          <a:stretch>
            <a:fillRect/>
          </a:stretch>
        </p:blipFill>
        <p:spPr bwMode="auto">
          <a:xfrm>
            <a:off x="357158" y="4000504"/>
            <a:ext cx="2286016" cy="17292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2" descr="C:\Documents and Settings\user\Рабочий стол\ШКОЛА\Родники\источник пр. Сергря Радонежского.JPG"/>
          <p:cNvPicPr>
            <a:picLocks noChangeAspect="1" noChangeArrowheads="1"/>
          </p:cNvPicPr>
          <p:nvPr/>
        </p:nvPicPr>
        <p:blipFill>
          <a:blip r:embed="rId5" cstate="print">
            <a:lum bright="10000"/>
          </a:blip>
          <a:srcRect/>
          <a:stretch>
            <a:fillRect/>
          </a:stretch>
        </p:blipFill>
        <p:spPr bwMode="auto">
          <a:xfrm>
            <a:off x="3357554" y="4714884"/>
            <a:ext cx="2214578" cy="16609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Сергий и звери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5786" y="857232"/>
            <a:ext cx="1655576" cy="21431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Сергий и медведь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72264" y="1000108"/>
            <a:ext cx="1928826" cy="20011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ергий храм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642918"/>
            <a:ext cx="3085607" cy="25717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6" descr="Троица Ветхозаветная_Андрей Рублев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0210" y="571481"/>
            <a:ext cx="1956433" cy="25717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Сергий благославление князя.jpg"/>
          <p:cNvPicPr>
            <a:picLocks noChangeAspect="1"/>
          </p:cNvPicPr>
          <p:nvPr/>
        </p:nvPicPr>
        <p:blipFill>
          <a:blip r:embed="rId4">
            <a:lum bright="10000" contrast="10000"/>
          </a:blip>
          <a:stretch>
            <a:fillRect/>
          </a:stretch>
        </p:blipFill>
        <p:spPr>
          <a:xfrm>
            <a:off x="714348" y="4071942"/>
            <a:ext cx="2928732" cy="20272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куликовская битва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6380" y="3857628"/>
            <a:ext cx="1766872" cy="22480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амятник Сергию.jpg"/>
          <p:cNvPicPr>
            <a:picLocks noChangeAspect="1"/>
          </p:cNvPicPr>
          <p:nvPr/>
        </p:nvPicPr>
        <p:blipFill>
          <a:blip r:embed="rId2" cstate="print">
            <a:lum contrast="-10000"/>
          </a:blip>
          <a:stretch>
            <a:fillRect/>
          </a:stretch>
        </p:blipFill>
        <p:spPr>
          <a:xfrm>
            <a:off x="3500430" y="4000504"/>
            <a:ext cx="1214446" cy="18216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 descr="лавра вход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926" y="1071546"/>
            <a:ext cx="2230474" cy="16728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1357290" y="285728"/>
            <a:ext cx="63579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Троице – Сергиева лавра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5" name="Picture 4" descr="5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3286124"/>
            <a:ext cx="1214446" cy="18811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 descr="7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0760" y="3357562"/>
            <a:ext cx="1285884" cy="18743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34</Words>
  <Application>Microsoft Office PowerPoint</Application>
  <PresentationFormat>Экран (4:3)</PresentationFormat>
  <Paragraphs>10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30</cp:revision>
  <dcterms:created xsi:type="dcterms:W3CDTF">2010-03-16T10:35:03Z</dcterms:created>
  <dcterms:modified xsi:type="dcterms:W3CDTF">2010-11-05T15:17:37Z</dcterms:modified>
</cp:coreProperties>
</file>