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4" r:id="rId23"/>
    <p:sldId id="275" r:id="rId24"/>
    <p:sldId id="278" r:id="rId25"/>
    <p:sldId id="279" r:id="rId26"/>
    <p:sldId id="280" r:id="rId27"/>
    <p:sldId id="281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CAC"/>
    <a:srgbClr val="DBDC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F7222-7926-42BE-BCFA-73364EC68646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0B525-AF6B-42E0-AA44-2FEF00998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B525-AF6B-42E0-AA44-2FEF0099884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28CA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E814C-5B94-40A3-B73F-CF400BDF570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9769F-0B8E-410E-95CE-0CF0A022C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i="1" dirty="0" smtClean="0"/>
              <a:t>Холодные десерты</a:t>
            </a:r>
            <a:endParaRPr lang="ru-RU" sz="6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3786190"/>
            <a:ext cx="3257528" cy="2928958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Изучаем на уроках технологии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Автор: Петрова Ольга Николаевна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Преподаватель школы №123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Город Санкт-Петербург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Ольга\Desktop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85926"/>
            <a:ext cx="5324571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Рецепт яблочного самбука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4351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Многие кулинары в курсе, что самбук – это холодный десерт на основе фруктов с добавлением яиц и желатина. Но у моего же мужа при словах «Дорогой, попробуй самбук, который я тебе приготовила.» возникли совершенно иные ассоциации (алкогольные – самбука), т.к. такого он еще ни разу в жизни не пробовал.</a:t>
            </a:r>
          </a:p>
          <a:p>
            <a:endParaRPr lang="ru-RU" b="1" dirty="0" smtClean="0"/>
          </a:p>
          <a:p>
            <a:r>
              <a:rPr lang="ru-RU" b="1" dirty="0" smtClean="0"/>
              <a:t>Этот рецепт я знаю уже очень давно. Вместе с мамой я готовила это блюдо еще со школы. Обычно самбук я готовлю летом-осенью в разгар яблочного сезона. Лично мне, этот десерт больше всего нравится с яблоками, хотя я знаю множество других вариаций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Ольга\Desktop\apple_sambuk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4075726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Ингредиенты: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Яблоки 500-600 гр.</a:t>
            </a:r>
          </a:p>
          <a:p>
            <a:r>
              <a:rPr lang="ru-RU" b="1" dirty="0" smtClean="0"/>
              <a:t>Желатин 8 гр.</a:t>
            </a:r>
          </a:p>
          <a:p>
            <a:r>
              <a:rPr lang="ru-RU" b="1" dirty="0" smtClean="0"/>
              <a:t>Белки яичные 2 шт.</a:t>
            </a:r>
          </a:p>
          <a:p>
            <a:r>
              <a:rPr lang="ru-RU" b="1" dirty="0" smtClean="0"/>
              <a:t>Сахар по вкусу</a:t>
            </a:r>
          </a:p>
          <a:p>
            <a:r>
              <a:rPr lang="ru-RU" b="1" dirty="0" smtClean="0"/>
              <a:t>Ванилин</a:t>
            </a:r>
          </a:p>
          <a:p>
            <a:r>
              <a:rPr lang="ru-RU" b="1" dirty="0" smtClean="0"/>
              <a:t>Вода (для желатина) ½ ст.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Приготовление: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Яблоки помыть, удалить сердцевину и очистить от кожицы.</a:t>
            </a:r>
          </a:p>
          <a:p>
            <a:r>
              <a:rPr lang="ru-RU" b="1" dirty="0" smtClean="0"/>
              <a:t>Очищенных яблок должно быть около 400 гр.</a:t>
            </a:r>
          </a:p>
          <a:p>
            <a:r>
              <a:rPr lang="ru-RU" b="1" dirty="0" smtClean="0"/>
              <a:t>Яблоки натереть на крупной терке, выложить в жаропрочную посуду и поставить на небольшой огонь.</a:t>
            </a:r>
          </a:p>
          <a:p>
            <a:r>
              <a:rPr lang="ru-RU" b="1" dirty="0" smtClean="0"/>
              <a:t>Тушить яблоки около 10-15 минут (в зависимости от сорта яблок).</a:t>
            </a:r>
          </a:p>
          <a:p>
            <a:r>
              <a:rPr lang="ru-RU" b="1" dirty="0" smtClean="0"/>
              <a:t>Готовые яблоки охладить, протереть через сито либо же взбить в </a:t>
            </a:r>
            <a:r>
              <a:rPr lang="ru-RU" b="1" dirty="0" err="1" smtClean="0"/>
              <a:t>блендере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Желатин залить водой и поставить набухать на 20 минут.</a:t>
            </a:r>
          </a:p>
          <a:p>
            <a:r>
              <a:rPr lang="ru-RU" b="1" dirty="0" smtClean="0"/>
              <a:t>Затем желатин на медленном огне растворить.</a:t>
            </a:r>
          </a:p>
          <a:p>
            <a:r>
              <a:rPr lang="ru-RU" b="1" dirty="0" smtClean="0"/>
              <a:t>Белки отделить от желтков, взбить белки отдельно до белой пышной пены, затем постепенно добавить сахар.</a:t>
            </a:r>
          </a:p>
          <a:p>
            <a:r>
              <a:rPr lang="ru-RU" b="1" dirty="0" smtClean="0"/>
              <a:t>Полученную белково-сахарную массу добавить в охлажденное яблочное пюре и взбить венчиком (или миксером) до образования белой пышной пены.</a:t>
            </a:r>
          </a:p>
          <a:p>
            <a:r>
              <a:rPr lang="ru-RU" b="1" dirty="0" smtClean="0"/>
              <a:t>Желатин процедить и тонкой струйкой влить в яблочно-белковую массу.</a:t>
            </a:r>
          </a:p>
          <a:p>
            <a:r>
              <a:rPr lang="ru-RU" b="1" dirty="0" smtClean="0"/>
              <a:t>Тщательно все размешать ложкой.</a:t>
            </a:r>
          </a:p>
          <a:p>
            <a:r>
              <a:rPr lang="ru-RU" b="1" dirty="0" smtClean="0"/>
              <a:t>Приготовленную таким образом массу разложить в формы или стаканы, поставить в холодильник для охлаждения.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/>
              <a:t>Панакотта</a:t>
            </a:r>
            <a:r>
              <a:rPr lang="ru-RU" b="1" i="1" dirty="0" smtClean="0"/>
              <a:t> с ванилью и клубникой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Знаменитого сливочного пудинга родом из Пьемонта - - переводится с итальянского как «вареные сливки». Едят его теперь во всем мире, подавая с шоколадными, карамельными и фруктовыми соусами, свежими или консервированными ягодами и фруктами. Когда сахар был очень дорогим, его в </a:t>
            </a:r>
            <a:r>
              <a:rPr lang="ru-RU" b="1" dirty="0" err="1" smtClean="0"/>
              <a:t>панакотту</a:t>
            </a:r>
            <a:r>
              <a:rPr lang="ru-RU" b="1" dirty="0" smtClean="0"/>
              <a:t> не добавляли вовсе, подслащивая десерт ягодами и орехами.</a:t>
            </a:r>
          </a:p>
          <a:p>
            <a:r>
              <a:rPr lang="ru-RU" b="1" dirty="0" smtClean="0"/>
              <a:t> Начинайте готовить за 4 ч до подачи</a:t>
            </a:r>
            <a:endParaRPr lang="ru-RU" b="1" dirty="0"/>
          </a:p>
        </p:txBody>
      </p:sp>
      <p:pic>
        <p:nvPicPr>
          <p:cNvPr id="6146" name="Picture 2" descr="C:\Users\Ольга\Desktop\panakott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8425" y="2143116"/>
            <a:ext cx="3943378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Ингредиенты: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400 мл сливок жирностью 30%</a:t>
            </a:r>
          </a:p>
          <a:p>
            <a:r>
              <a:rPr lang="ru-RU" b="1" dirty="0" smtClean="0"/>
              <a:t>100 мл молока</a:t>
            </a:r>
          </a:p>
          <a:p>
            <a:r>
              <a:rPr lang="ru-RU" b="1" dirty="0" smtClean="0"/>
              <a:t>2 ст. л. сахара</a:t>
            </a:r>
          </a:p>
          <a:p>
            <a:r>
              <a:rPr lang="ru-RU" b="1" dirty="0" smtClean="0"/>
              <a:t>1 маленький апельсин</a:t>
            </a:r>
          </a:p>
          <a:p>
            <a:r>
              <a:rPr lang="ru-RU" b="1" dirty="0" smtClean="0"/>
              <a:t>1 стручок ванили</a:t>
            </a:r>
          </a:p>
          <a:p>
            <a:r>
              <a:rPr lang="ru-RU" b="1" dirty="0" smtClean="0"/>
              <a:t>2 пластины или 2 ч. л. желатина</a:t>
            </a:r>
          </a:p>
          <a:p>
            <a:r>
              <a:rPr lang="ru-RU" b="1" dirty="0" smtClean="0"/>
              <a:t>300 г лесной или садовой земляники (клубники)</a:t>
            </a:r>
          </a:p>
          <a:p>
            <a:r>
              <a:rPr lang="ru-RU" b="1" dirty="0" smtClean="0"/>
              <a:t>3 ст. л. сахарной пудры</a:t>
            </a:r>
          </a:p>
          <a:p>
            <a:r>
              <a:rPr lang="ru-RU" b="1" dirty="0" smtClean="0"/>
              <a:t>1 ст. л. лимонного сока</a:t>
            </a:r>
          </a:p>
          <a:p>
            <a:r>
              <a:rPr lang="ru-RU" b="1" dirty="0" smtClean="0"/>
              <a:t>растительное масло для смазывания</a:t>
            </a:r>
          </a:p>
          <a:p>
            <a:r>
              <a:rPr lang="ru-RU" b="1" dirty="0" smtClean="0"/>
              <a:t>лимонная мелисса или мята для украшения</a:t>
            </a:r>
          </a:p>
          <a:p>
            <a:r>
              <a:rPr lang="ru-RU" b="1" dirty="0" smtClean="0"/>
              <a:t> 6 порций.</a:t>
            </a:r>
          </a:p>
          <a:p>
            <a:r>
              <a:rPr lang="ru-RU" b="1" dirty="0" smtClean="0"/>
              <a:t> Подготовка: 35 мин. Приготовление: 3 ч.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Приготовление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1. Сотрите с апельсина цедру мелкой теркой. Желатин замочите в 3 ст.л. холодной воды на мин. Сливки влейте в сотейник с толстым дном, добавьте молоко. Стручок ванили разрежьте вдоль пополам, кончиком ножа выскребите семена в смесь сливок и молока, туда же положите стручок, добавьте сахар и цедру.</a:t>
            </a:r>
          </a:p>
          <a:p>
            <a:r>
              <a:rPr lang="ru-RU" b="1" dirty="0" smtClean="0"/>
              <a:t> 2. Поставьте сотейник на небольшой огонь, помешивая, доведите до кипения и готовьте 15 мин. Снимите сотейник с огня, стручок ванили удалите. Постоянно помешивая венчиком, добавьте в сотейник желатин (если желатин в пластинах, их нужно отжать). Мешайте до полного растворения желатина, 2-3 мин.</a:t>
            </a:r>
          </a:p>
          <a:p>
            <a:r>
              <a:rPr lang="ru-RU" b="1" dirty="0" smtClean="0"/>
              <a:t> 3. Смажьте небольшие формочки или чашки растительным маслом. Разлейте сливочную смесь по формочкам, поставьте в холодильник минимум на 3 ч.</a:t>
            </a:r>
          </a:p>
          <a:p>
            <a:r>
              <a:rPr lang="ru-RU" b="1" dirty="0" smtClean="0"/>
              <a:t> 4. Отложите несколько ягод клубники для украшения, оставшиеся ягоды почистите и измельчите в пюре, добавьте лимонный сок и сахарную пудру, перемешайте. До подачи уберите в холодильник.</a:t>
            </a:r>
          </a:p>
          <a:p>
            <a:r>
              <a:rPr lang="ru-RU" b="1" dirty="0" smtClean="0"/>
              <a:t> 5. На плоскую тарелку налейте немного пюре из ягод. Переверните форму и выложите </a:t>
            </a:r>
            <a:r>
              <a:rPr lang="ru-RU" b="1" dirty="0" err="1" smtClean="0"/>
              <a:t>панакотту</a:t>
            </a:r>
            <a:r>
              <a:rPr lang="ru-RU" b="1" dirty="0" smtClean="0"/>
              <a:t> на пюре. Также выложите остальные пудинги. Украсьте ягодами и листиками лимонной мелиссы.</a:t>
            </a:r>
          </a:p>
          <a:p>
            <a:r>
              <a:rPr lang="ru-RU" b="1" dirty="0" smtClean="0"/>
              <a:t>Совет гастронома</a:t>
            </a:r>
          </a:p>
          <a:p>
            <a:r>
              <a:rPr lang="ru-RU" b="1" dirty="0" smtClean="0"/>
              <a:t> Ёсли у вас мало времени, выложите теплую смесь для </a:t>
            </a:r>
            <a:r>
              <a:rPr lang="ru-RU" b="1" dirty="0" err="1" smtClean="0"/>
              <a:t>панакотты</a:t>
            </a:r>
            <a:r>
              <a:rPr lang="ru-RU" b="1" dirty="0" smtClean="0"/>
              <a:t> в бокалы и поставьте в холодильник на самую холодную полку на 1 ч. Такую </a:t>
            </a:r>
            <a:r>
              <a:rPr lang="ru-RU" b="1" dirty="0" err="1" smtClean="0"/>
              <a:t>панакотту</a:t>
            </a:r>
            <a:r>
              <a:rPr lang="ru-RU" b="1" dirty="0" smtClean="0"/>
              <a:t> нельзя вынуть, но она все равно очень вкусная. Вообще </a:t>
            </a:r>
            <a:r>
              <a:rPr lang="ru-RU" b="1" dirty="0" err="1" smtClean="0"/>
              <a:t>панакотта</a:t>
            </a:r>
            <a:r>
              <a:rPr lang="ru-RU" b="1" dirty="0" smtClean="0"/>
              <a:t> должна застыть, но при этом остаться по консистенции мягкой, нежной и </a:t>
            </a:r>
            <a:r>
              <a:rPr lang="ru-RU" b="1" dirty="0" err="1" smtClean="0"/>
              <a:t>кремообразной</a:t>
            </a:r>
            <a:r>
              <a:rPr lang="ru-RU" b="1" dirty="0" smtClean="0"/>
              <a:t>, поэтому важно не переборщить с желатином.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Холодный </a:t>
            </a:r>
            <a:r>
              <a:rPr lang="ru-RU" b="1" i="1" dirty="0" smtClean="0"/>
              <a:t>пудинг </a:t>
            </a:r>
            <a:r>
              <a:rPr lang="ru-RU" b="1" i="1" dirty="0" smtClean="0"/>
              <a:t>с вишнями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Оригинальный рецепт: </a:t>
            </a:r>
            <a:r>
              <a:rPr lang="ru-RU" b="1" dirty="0" err="1" smtClean="0"/>
              <a:t>Творожно-манный</a:t>
            </a:r>
            <a:r>
              <a:rPr lang="ru-RU" b="1" dirty="0" smtClean="0"/>
              <a:t> пудинг с ягодами</a:t>
            </a:r>
          </a:p>
          <a:p>
            <a:r>
              <a:rPr lang="ru-RU" b="1" dirty="0" smtClean="0"/>
              <a:t>Источник рецепта: Книга "Здоровое питание" </a:t>
            </a:r>
          </a:p>
          <a:p>
            <a:r>
              <a:rPr lang="ru-RU" b="1" dirty="0" smtClean="0"/>
              <a:t>Каталог: Десерты / Другие десерты</a:t>
            </a:r>
          </a:p>
          <a:p>
            <a:r>
              <a:rPr lang="ru-RU" b="1" dirty="0" smtClean="0"/>
              <a:t>Время приготовления: </a:t>
            </a:r>
          </a:p>
          <a:p>
            <a:r>
              <a:rPr lang="ru-RU" b="1" dirty="0" smtClean="0"/>
              <a:t>Количество порций: 4</a:t>
            </a:r>
          </a:p>
          <a:p>
            <a:r>
              <a:rPr lang="ru-RU" b="1" dirty="0" smtClean="0"/>
              <a:t>Вкусы: вишнёвый лёгкий молочный</a:t>
            </a:r>
          </a:p>
          <a:p>
            <a:r>
              <a:rPr lang="ru-RU" b="1" dirty="0" smtClean="0"/>
              <a:t>Сложность рецепта: </a:t>
            </a:r>
          </a:p>
          <a:p>
            <a:r>
              <a:rPr lang="ru-RU" b="1" dirty="0" smtClean="0"/>
              <a:t>    - от автора: Не определен</a:t>
            </a:r>
          </a:p>
          <a:p>
            <a:r>
              <a:rPr lang="ru-RU" b="1" dirty="0" smtClean="0"/>
              <a:t>    - от пользователей: (0 мнений)</a:t>
            </a:r>
          </a:p>
          <a:p>
            <a:r>
              <a:rPr lang="ru-RU" b="1" dirty="0" smtClean="0"/>
              <a:t>Калорий в блюде: 1124</a:t>
            </a:r>
          </a:p>
          <a:p>
            <a:r>
              <a:rPr lang="ru-RU" b="1" dirty="0" smtClean="0"/>
              <a:t>Ориентировочная стоимость:</a:t>
            </a:r>
          </a:p>
          <a:p>
            <a:r>
              <a:rPr lang="ru-RU" b="1" dirty="0" smtClean="0"/>
              <a:t>137.64 руб. Москва</a:t>
            </a:r>
            <a:endParaRPr lang="ru-RU" b="1" dirty="0"/>
          </a:p>
        </p:txBody>
      </p:sp>
      <p:pic>
        <p:nvPicPr>
          <p:cNvPr id="9218" name="Picture 2" descr="C:\Users\Ольга\Desktop\_3200Q1KP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43050"/>
            <a:ext cx="419103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Ингредиенты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Консервированные вишни-1 </a:t>
            </a:r>
            <a:r>
              <a:rPr lang="ru-RU" b="1" dirty="0" err="1" smtClean="0"/>
              <a:t>банка,вес</a:t>
            </a:r>
            <a:r>
              <a:rPr lang="ru-RU" b="1" dirty="0" smtClean="0"/>
              <a:t> вишен нетто 370 грамм</a:t>
            </a:r>
          </a:p>
          <a:p>
            <a:r>
              <a:rPr lang="ru-RU" b="1" dirty="0" smtClean="0"/>
              <a:t>Крахмал-30 грамм + 1 </a:t>
            </a:r>
            <a:r>
              <a:rPr lang="ru-RU" b="1" dirty="0" err="1" smtClean="0"/>
              <a:t>стол.ложка</a:t>
            </a:r>
            <a:endParaRPr lang="ru-RU" b="1" dirty="0" smtClean="0"/>
          </a:p>
          <a:p>
            <a:r>
              <a:rPr lang="ru-RU" b="1" dirty="0" smtClean="0"/>
              <a:t>Молоко (3,5 %-ной жирности)-500 мл</a:t>
            </a:r>
          </a:p>
          <a:p>
            <a:r>
              <a:rPr lang="ru-RU" b="1" dirty="0" smtClean="0"/>
              <a:t>Мёд-3 </a:t>
            </a:r>
            <a:r>
              <a:rPr lang="ru-RU" b="1" dirty="0" err="1" smtClean="0"/>
              <a:t>стол.ложки</a:t>
            </a:r>
            <a:endParaRPr lang="ru-RU" b="1" dirty="0" smtClean="0"/>
          </a:p>
          <a:p>
            <a:r>
              <a:rPr lang="ru-RU" b="1" dirty="0" smtClean="0"/>
              <a:t>Корица-1/2 чайной ложки</a:t>
            </a:r>
          </a:p>
          <a:p>
            <a:r>
              <a:rPr lang="ru-RU" b="1" dirty="0" smtClean="0"/>
              <a:t>Сахар-30-40 грамм</a:t>
            </a:r>
            <a:endParaRPr lang="ru-RU" b="1" dirty="0"/>
          </a:p>
        </p:txBody>
      </p:sp>
      <p:pic>
        <p:nvPicPr>
          <p:cNvPr id="10242" name="Picture 2" descr="C:\Users\Ольга\Desktop\_3200Q1KJ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85926"/>
            <a:ext cx="3643338" cy="2732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Способ приготовления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Вишни выложить в </a:t>
            </a:r>
            <a:r>
              <a:rPr lang="ru-RU" b="1" dirty="0" err="1" smtClean="0"/>
              <a:t>дуршлаг,чтобы</a:t>
            </a:r>
            <a:r>
              <a:rPr lang="ru-RU" b="1" dirty="0" smtClean="0"/>
              <a:t> стёк </a:t>
            </a:r>
            <a:r>
              <a:rPr lang="ru-RU" b="1" dirty="0" err="1" smtClean="0"/>
              <a:t>сок,сок</a:t>
            </a:r>
            <a:r>
              <a:rPr lang="ru-RU" b="1" dirty="0" smtClean="0"/>
              <a:t> при этом </a:t>
            </a:r>
            <a:r>
              <a:rPr lang="ru-RU" b="1" dirty="0" err="1" smtClean="0"/>
              <a:t>отлавливаем,он</a:t>
            </a:r>
            <a:r>
              <a:rPr lang="ru-RU" b="1" dirty="0" smtClean="0"/>
              <a:t> нам пригодится для соуса</a:t>
            </a:r>
          </a:p>
          <a:p>
            <a:r>
              <a:rPr lang="ru-RU" b="1" dirty="0" smtClean="0"/>
              <a:t>Смешать 30 грамм крахмала с небольшим кол-вом </a:t>
            </a:r>
            <a:r>
              <a:rPr lang="ru-RU" b="1" dirty="0" err="1" smtClean="0"/>
              <a:t>молока,перемешать</a:t>
            </a:r>
            <a:r>
              <a:rPr lang="ru-RU" b="1" dirty="0" smtClean="0"/>
              <a:t> до гладкости</a:t>
            </a:r>
          </a:p>
          <a:p>
            <a:r>
              <a:rPr lang="ru-RU" b="1" dirty="0" smtClean="0"/>
              <a:t>Остальное молоко вместе с мёдом и корицей довести до кипения</a:t>
            </a:r>
          </a:p>
          <a:p>
            <a:r>
              <a:rPr lang="ru-RU" b="1" dirty="0" smtClean="0"/>
              <a:t>Влить тонкой </a:t>
            </a:r>
            <a:r>
              <a:rPr lang="ru-RU" b="1" dirty="0" err="1" smtClean="0"/>
              <a:t>струйкой,помешивая</a:t>
            </a:r>
            <a:r>
              <a:rPr lang="ru-RU" b="1" dirty="0" smtClean="0"/>
              <a:t>, в молоко с мёдом </a:t>
            </a:r>
            <a:r>
              <a:rPr lang="ru-RU" b="1" dirty="0" err="1" smtClean="0"/>
              <a:t>крахмал,добавить</a:t>
            </a:r>
            <a:r>
              <a:rPr lang="ru-RU" b="1" dirty="0" smtClean="0"/>
              <a:t> вишни</a:t>
            </a:r>
          </a:p>
          <a:p>
            <a:r>
              <a:rPr lang="ru-RU" b="1" dirty="0" err="1" smtClean="0"/>
              <a:t>Проварить,помешивая</a:t>
            </a:r>
            <a:r>
              <a:rPr lang="ru-RU" b="1" dirty="0" smtClean="0"/>
              <a:t> до </a:t>
            </a:r>
            <a:r>
              <a:rPr lang="ru-RU" b="1" dirty="0" err="1" smtClean="0"/>
              <a:t>загустения</a:t>
            </a:r>
            <a:endParaRPr lang="ru-RU" b="1" dirty="0" smtClean="0"/>
          </a:p>
          <a:p>
            <a:r>
              <a:rPr lang="ru-RU" b="1" dirty="0" smtClean="0"/>
              <a:t>Обдать холодной водой средних размеров форму и залить в неё горячую смесь</a:t>
            </a:r>
          </a:p>
          <a:p>
            <a:r>
              <a:rPr lang="ru-RU" b="1" dirty="0" smtClean="0"/>
              <a:t>Когда пудинг </a:t>
            </a:r>
            <a:r>
              <a:rPr lang="ru-RU" b="1" dirty="0" err="1" smtClean="0"/>
              <a:t>остынет,убрать</a:t>
            </a:r>
            <a:r>
              <a:rPr lang="ru-RU" b="1" dirty="0" smtClean="0"/>
              <a:t> в холодильник на 8 часов</a:t>
            </a:r>
          </a:p>
          <a:p>
            <a:r>
              <a:rPr lang="ru-RU" b="1" dirty="0" smtClean="0"/>
              <a:t>Для соуса смешать немного вишнёвого сока с 1 </a:t>
            </a:r>
            <a:r>
              <a:rPr lang="ru-RU" b="1" dirty="0" err="1" smtClean="0"/>
              <a:t>стол.ложкой</a:t>
            </a:r>
            <a:r>
              <a:rPr lang="ru-RU" b="1" dirty="0" smtClean="0"/>
              <a:t> крахмала</a:t>
            </a:r>
          </a:p>
          <a:p>
            <a:r>
              <a:rPr lang="ru-RU" b="1" dirty="0" smtClean="0"/>
              <a:t>Остальной сок вместе с корицей и сахаром проварить примерно 5 минут</a:t>
            </a:r>
          </a:p>
          <a:p>
            <a:r>
              <a:rPr lang="ru-RU" b="1" dirty="0" smtClean="0"/>
              <a:t>Добавить смешанный с соком крахмал и недолго проварить</a:t>
            </a:r>
          </a:p>
          <a:p>
            <a:r>
              <a:rPr lang="ru-RU" b="1" dirty="0" smtClean="0"/>
              <a:t>Пудинг выложить из формы на блюдо и залить соусом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Холодный какао-крем.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4351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Предлагаем к вашему праздничному столу вкусный и простой кулинарный рецепт приготовления десерта. Продукты: 1/2 л молока, 3 ст. ложки сахара, 3 ст. ложки муки, 3 ч. ложки какао.</a:t>
            </a:r>
          </a:p>
          <a:p>
            <a:endParaRPr lang="ru-RU" b="1" dirty="0" smtClean="0"/>
          </a:p>
          <a:p>
            <a:r>
              <a:rPr lang="ru-RU" b="1" dirty="0" smtClean="0"/>
              <a:t>Для приготовления десерта по этому кулинарному рецепту нужно молоко разлить в две емкости поровну. В одной молоко размешать с сахаром, мукой и какао, а в другой – вскипятить. В кипящее молоко влить сладкое какао и, непрерывно помешивая, сварить густую массу.</a:t>
            </a:r>
          </a:p>
          <a:p>
            <a:endParaRPr lang="ru-RU" b="1" dirty="0" smtClean="0"/>
          </a:p>
          <a:p>
            <a:r>
              <a:rPr lang="ru-RU" b="1" dirty="0" smtClean="0"/>
              <a:t>Крем вылить в смоченную водой форму и поставить в холодное место. Охлажденный крем выложить на тарелки и украсить взбитыми сливками.</a:t>
            </a:r>
            <a:endParaRPr lang="ru-RU" b="1" dirty="0"/>
          </a:p>
        </p:txBody>
      </p:sp>
      <p:pic>
        <p:nvPicPr>
          <p:cNvPr id="11266" name="Picture 2" descr="C:\Users\Ольга\Desktop\pyd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0136" y="1357298"/>
            <a:ext cx="342253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000108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Десерты - приятное дополнение будничного стола и непременный атрибут праздничного застолья. Это суфле, блинчики, мороженое, кисели, компоты, желе, муссы и многое другое. Хорошо приготовленный десерт будет великолепным финалом обеда. Особое внимание следует уделять свежести и качеству продуктов. Напитки бывают горячие и холодные, с алкоголем и без него травяные, фруктовые, овощные, молочные. Горячие напитки черный и зеленый чай, </a:t>
            </a:r>
            <a:r>
              <a:rPr lang="ru-RU" sz="2000" b="1" i="1" dirty="0" err="1" smtClean="0"/>
              <a:t>каркаде</a:t>
            </a:r>
            <a:r>
              <a:rPr lang="ru-RU" sz="2000" b="1" i="1" dirty="0" smtClean="0"/>
              <a:t> и мате, кофе и какао, горячий шоколад, цикорий, шиповник, мята. Черный чай с приятным вяжущим вкусом и тонким ароматом тонизирует, благотворно действует на сердечнососудистую систему, укрепляет стенки капилляров. Зеленый чай полезен для желудочно-кишечного тракта, очищает организм от шлаков. Чай заваривают вместе с сушеными листьями мяты, душицы, мелиссы, смородины.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Десерт «Апельсиновый стакан»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Ингредиенты:</a:t>
            </a:r>
          </a:p>
          <a:p>
            <a:r>
              <a:rPr lang="ru-RU" b="1" dirty="0" smtClean="0"/>
              <a:t> 2 апельсина,</a:t>
            </a:r>
          </a:p>
          <a:p>
            <a:r>
              <a:rPr lang="ru-RU" b="1" dirty="0" smtClean="0"/>
              <a:t> 20 г желатина,</a:t>
            </a:r>
          </a:p>
          <a:p>
            <a:r>
              <a:rPr lang="ru-RU" b="1" dirty="0" smtClean="0"/>
              <a:t> 30 мл. сливок,</a:t>
            </a:r>
          </a:p>
          <a:p>
            <a:r>
              <a:rPr lang="ru-RU" b="1" dirty="0" smtClean="0"/>
              <a:t> 2 ст. ложки сахара.</a:t>
            </a:r>
            <a:endParaRPr lang="ru-RU" b="1" dirty="0"/>
          </a:p>
        </p:txBody>
      </p:sp>
      <p:pic>
        <p:nvPicPr>
          <p:cNvPr id="13314" name="Picture 2" descr="C:\Users\Ольга\Desktop\rphoto125748377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404576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Приготовление: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Желатин замочить в воде на 1 час. Апельсин почистить и разделить на дольки. Из второго апельсина выжать сок через соковыжималку. Разбухший желатин довести до кипения но не кипятить! Разделить желатиновую основу на три части. В одну влить апельсиновый сок и за кипятить. В другую влить холодные сливки. В третью добавить сахар и </a:t>
            </a:r>
            <a:r>
              <a:rPr lang="ru-RU" b="1" dirty="0" err="1" smtClean="0"/>
              <a:t>закипятить</a:t>
            </a:r>
            <a:r>
              <a:rPr lang="ru-RU" b="1" dirty="0" smtClean="0"/>
              <a:t> до полного растворения сахара. Взять два широких стакана или </a:t>
            </a:r>
            <a:r>
              <a:rPr lang="ru-RU" b="1" dirty="0" err="1" smtClean="0"/>
              <a:t>креманки</a:t>
            </a:r>
            <a:r>
              <a:rPr lang="ru-RU" b="1" dirty="0" smtClean="0"/>
              <a:t> и первым слоем вылить апельсиновый сироп, поставить в холодильник на 20-30 минут. Потом достать и вылить сливочный сироп и тоже убрать в холодильник. Третий слой из бесцветного сиропа, а посредине укладываете дольки апельсина. Охлаждаете до полного образования желе.</a:t>
            </a:r>
          </a:p>
          <a:p>
            <a:endParaRPr lang="ru-RU" b="1" dirty="0" smtClean="0"/>
          </a:p>
          <a:p>
            <a:r>
              <a:rPr lang="ru-RU" b="1" dirty="0" smtClean="0"/>
              <a:t>Приятного аппетита!</a:t>
            </a:r>
            <a:endParaRPr lang="ru-RU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Холодный торт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Ингредиенты:</a:t>
            </a:r>
          </a:p>
          <a:p>
            <a:endParaRPr lang="ru-RU" b="1" dirty="0" smtClean="0"/>
          </a:p>
          <a:p>
            <a:r>
              <a:rPr lang="ru-RU" b="1" dirty="0" smtClean="0"/>
              <a:t>сметана - 1 ведерко </a:t>
            </a:r>
          </a:p>
          <a:p>
            <a:r>
              <a:rPr lang="ru-RU" b="1" dirty="0" smtClean="0"/>
              <a:t>сахар - 1,5 ст. </a:t>
            </a:r>
          </a:p>
          <a:p>
            <a:r>
              <a:rPr lang="ru-RU" b="1" dirty="0" smtClean="0"/>
              <a:t>желатин - 6 пачек </a:t>
            </a:r>
          </a:p>
          <a:p>
            <a:r>
              <a:rPr lang="ru-RU" b="1" dirty="0" smtClean="0"/>
              <a:t>желе - 2 пачки </a:t>
            </a:r>
          </a:p>
          <a:p>
            <a:r>
              <a:rPr lang="ru-RU" b="1" dirty="0" smtClean="0"/>
              <a:t>молоко - 1 ст.</a:t>
            </a:r>
            <a:endParaRPr lang="ru-RU" b="1" dirty="0"/>
          </a:p>
        </p:txBody>
      </p:sp>
      <p:pic>
        <p:nvPicPr>
          <p:cNvPr id="12290" name="Picture 2" descr="C:\Users\Ольга\Desktop\е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4038600" cy="2351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Инструкция: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ru-RU" sz="3300" b="1" dirty="0" smtClean="0"/>
              <a:t>первый слой:</a:t>
            </a:r>
          </a:p>
          <a:p>
            <a:endParaRPr lang="ru-RU" b="1" dirty="0" smtClean="0"/>
          </a:p>
          <a:p>
            <a:r>
              <a:rPr lang="ru-RU" b="1" dirty="0" smtClean="0"/>
              <a:t> На одно ведерко сметаны добавить 1 стакан молока и 1,5 стакана сахара. Перемешать.</a:t>
            </a:r>
          </a:p>
          <a:p>
            <a:r>
              <a:rPr lang="ru-RU" b="1" dirty="0" smtClean="0"/>
              <a:t> Далее берешь 4 пачки желатина и заливаешь водой. Когда вода впитается и желатин </a:t>
            </a:r>
            <a:r>
              <a:rPr lang="ru-RU" b="1" dirty="0" err="1" smtClean="0"/>
              <a:t>набухнет,поставить</a:t>
            </a:r>
            <a:r>
              <a:rPr lang="ru-RU" b="1" dirty="0" smtClean="0"/>
              <a:t> все это </a:t>
            </a:r>
            <a:r>
              <a:rPr lang="ru-RU" b="1" dirty="0" err="1" smtClean="0"/>
              <a:t>вариться,все</a:t>
            </a:r>
            <a:r>
              <a:rPr lang="ru-RU" b="1" dirty="0" smtClean="0"/>
              <a:t> время помешивая. Когда желатин </a:t>
            </a:r>
            <a:r>
              <a:rPr lang="ru-RU" b="1" dirty="0" err="1" smtClean="0"/>
              <a:t>сварится,добавить</a:t>
            </a:r>
            <a:r>
              <a:rPr lang="ru-RU" b="1" dirty="0" smtClean="0"/>
              <a:t> его в первую смесь(</a:t>
            </a:r>
            <a:r>
              <a:rPr lang="ru-RU" b="1" dirty="0" err="1" smtClean="0"/>
              <a:t>сметана,сахар,молоко</a:t>
            </a:r>
            <a:r>
              <a:rPr lang="ru-RU" b="1" dirty="0" smtClean="0"/>
              <a:t>),налить на противень и поставит в холодильник.</a:t>
            </a:r>
          </a:p>
          <a:p>
            <a:endParaRPr lang="ru-RU" b="1" dirty="0" smtClean="0"/>
          </a:p>
          <a:p>
            <a:r>
              <a:rPr lang="ru-RU" b="1" dirty="0" smtClean="0"/>
              <a:t> второй слой:</a:t>
            </a:r>
          </a:p>
          <a:p>
            <a:endParaRPr lang="ru-RU" b="1" dirty="0" smtClean="0"/>
          </a:p>
          <a:p>
            <a:r>
              <a:rPr lang="ru-RU" b="1" dirty="0" smtClean="0"/>
              <a:t> На 2 пачки желе добавить 2,5-3 стакана воды(кипяток). Желатин варится так </a:t>
            </a:r>
            <a:r>
              <a:rPr lang="ru-RU" b="1" dirty="0" err="1" smtClean="0"/>
              <a:t>же,как</a:t>
            </a:r>
            <a:r>
              <a:rPr lang="ru-RU" b="1" dirty="0" smtClean="0"/>
              <a:t> и в первом слое. Желе и готовый желатин </a:t>
            </a:r>
            <a:r>
              <a:rPr lang="ru-RU" b="1" dirty="0" err="1" smtClean="0"/>
              <a:t>перемешать,налить</a:t>
            </a:r>
            <a:r>
              <a:rPr lang="ru-RU" b="1" dirty="0" smtClean="0"/>
              <a:t> сверху первого слоя и поставить в холодильник. </a:t>
            </a:r>
          </a:p>
          <a:p>
            <a:endParaRPr lang="ru-RU" b="1" dirty="0" smtClean="0"/>
          </a:p>
          <a:p>
            <a:r>
              <a:rPr lang="ru-RU" b="1" dirty="0" smtClean="0"/>
              <a:t> Можно добавить еще слои (приготовление такое же))))))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Манный пудинг</a:t>
            </a:r>
            <a:endParaRPr lang="ru-RU" b="1" i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СОСТАВ ПРОДУКТОВ:</a:t>
            </a:r>
          </a:p>
          <a:p>
            <a:r>
              <a:rPr lang="ru-RU" b="1" dirty="0" smtClean="0"/>
              <a:t> 500 мл молока, </a:t>
            </a:r>
          </a:p>
          <a:p>
            <a:r>
              <a:rPr lang="ru-RU" b="1" dirty="0" smtClean="0"/>
              <a:t> 0,5 стручка ванили,</a:t>
            </a:r>
          </a:p>
          <a:p>
            <a:r>
              <a:rPr lang="ru-RU" b="1" dirty="0" smtClean="0"/>
              <a:t> 1 пакетик порошка для ванильного соуса,</a:t>
            </a:r>
          </a:p>
          <a:p>
            <a:r>
              <a:rPr lang="ru-RU" b="1" dirty="0" smtClean="0"/>
              <a:t> 30 г манной крупы, </a:t>
            </a:r>
          </a:p>
          <a:p>
            <a:r>
              <a:rPr lang="ru-RU" b="1" dirty="0" smtClean="0"/>
              <a:t> 50 г сахарного песка,</a:t>
            </a:r>
          </a:p>
          <a:p>
            <a:r>
              <a:rPr lang="ru-RU" b="1" dirty="0" smtClean="0"/>
              <a:t> 2 яичных желтка.</a:t>
            </a:r>
          </a:p>
          <a:p>
            <a:r>
              <a:rPr lang="ru-RU" b="1" dirty="0" smtClean="0"/>
              <a:t> 75 г холодного молока,</a:t>
            </a:r>
          </a:p>
          <a:p>
            <a:r>
              <a:rPr lang="ru-RU" b="1" dirty="0" smtClean="0"/>
              <a:t> 2 яичных белка</a:t>
            </a:r>
            <a:endParaRPr lang="ru-RU" b="1" dirty="0"/>
          </a:p>
        </p:txBody>
      </p:sp>
      <p:pic>
        <p:nvPicPr>
          <p:cNvPr id="14338" name="Picture 2" descr="C:\Users\Ольга\Desktop\tmp66D-4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85860"/>
            <a:ext cx="3643338" cy="5171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Инструкция: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Вскипятить молоко в кастрюле. В это время смешать порошок для соуса с манкой, сахаром и яичными желтками; добавить холодное молоко. При помешивании влить кипяченое молоко и оставить смесь на 10 минут.</a:t>
            </a:r>
          </a:p>
          <a:p>
            <a:endParaRPr lang="ru-RU" b="1" dirty="0" smtClean="0"/>
          </a:p>
          <a:p>
            <a:r>
              <a:rPr lang="ru-RU" b="1" dirty="0" smtClean="0"/>
              <a:t> Взбить белки до густоты и подмешать к горячей молочной смеси. Заполнить массой форму для пудинга (объем 750 мл) и поставить на несколько часов в холодильник.</a:t>
            </a:r>
          </a:p>
          <a:p>
            <a:endParaRPr lang="ru-RU" b="1" dirty="0" smtClean="0"/>
          </a:p>
          <a:p>
            <a:r>
              <a:rPr lang="ru-RU" b="1" dirty="0" smtClean="0"/>
              <a:t> Опрокинуть манный пудинг на плоское блюдо. </a:t>
            </a:r>
          </a:p>
          <a:p>
            <a:endParaRPr lang="ru-RU" b="1" dirty="0" smtClean="0"/>
          </a:p>
          <a:p>
            <a:r>
              <a:rPr lang="ru-RU" b="1" dirty="0" smtClean="0"/>
              <a:t>СОВЕТ:  можно украсить манный пудинг фруктами сезона и взбитыми сливками или подать к нему сладкий клубничный соус. </a:t>
            </a:r>
          </a:p>
          <a:p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r>
              <a:rPr lang="ru-RU" b="1" dirty="0" smtClean="0"/>
              <a:t>Время: 20 минут (не считая времени на охлаждение)</a:t>
            </a:r>
          </a:p>
          <a:p>
            <a:endParaRPr lang="ru-RU" b="1" dirty="0" smtClean="0"/>
          </a:p>
          <a:p>
            <a:r>
              <a:rPr lang="ru-RU" b="1" dirty="0" smtClean="0"/>
              <a:t>В одной порции: Б: 9 г. Ж: 8 г. У: 27 г, </a:t>
            </a:r>
            <a:r>
              <a:rPr lang="ru-RU" b="1" dirty="0" err="1" smtClean="0"/>
              <a:t>кдж</a:t>
            </a:r>
            <a:r>
              <a:rPr lang="ru-RU" b="1" dirty="0" smtClean="0"/>
              <a:t>: 934, ккал: 222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Сладкий кремовый десерт «</a:t>
            </a:r>
            <a:r>
              <a:rPr lang="ru-RU" b="1" i="1" dirty="0" err="1" smtClean="0"/>
              <a:t>Забаглионе</a:t>
            </a:r>
            <a:r>
              <a:rPr lang="ru-RU" b="1" i="1" dirty="0" smtClean="0"/>
              <a:t>»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Основной ингредиент:  яйца </a:t>
            </a:r>
          </a:p>
          <a:p>
            <a:r>
              <a:rPr lang="ru-RU" b="1" dirty="0" smtClean="0"/>
              <a:t>Категория блюда:  выпечка и десерты </a:t>
            </a:r>
          </a:p>
          <a:p>
            <a:r>
              <a:rPr lang="ru-RU" b="1" dirty="0" smtClean="0"/>
              <a:t>Кухня:  итальянская кухня </a:t>
            </a:r>
          </a:p>
          <a:p>
            <a:r>
              <a:rPr lang="ru-RU" b="1" dirty="0" smtClean="0"/>
              <a:t>Желток яичный — 6 штук </a:t>
            </a:r>
          </a:p>
          <a:p>
            <a:r>
              <a:rPr lang="ru-RU" b="1" dirty="0" smtClean="0"/>
              <a:t>Пудра сахарная — 100 г </a:t>
            </a:r>
          </a:p>
          <a:p>
            <a:r>
              <a:rPr lang="ru-RU" b="1" dirty="0" smtClean="0"/>
              <a:t>Марсала — 6 столовых ложек </a:t>
            </a:r>
          </a:p>
          <a:p>
            <a:r>
              <a:rPr lang="ru-RU" b="1" dirty="0" smtClean="0"/>
              <a:t>Мята — 1 пучок</a:t>
            </a:r>
            <a:endParaRPr lang="ru-RU" b="1" dirty="0"/>
          </a:p>
        </p:txBody>
      </p:sp>
      <p:pic>
        <p:nvPicPr>
          <p:cNvPr id="15362" name="Picture 2" descr="C:\Users\Ольга\Desktop\щ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3291661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Инструкция: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Взбейте яичные желтки с сахарной пудрой до густоты. </a:t>
            </a:r>
          </a:p>
          <a:p>
            <a:r>
              <a:rPr lang="ru-RU" b="1" dirty="0" smtClean="0"/>
              <a:t> Добавьте сладкое крепленое вино «Марсала» и взбивайте, пока масса не увеличится в 2 раза. </a:t>
            </a:r>
          </a:p>
          <a:p>
            <a:r>
              <a:rPr lang="ru-RU" b="1" dirty="0" smtClean="0"/>
              <a:t> Подавайте охлажденным с веточкой мяты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Парфе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Парфе</a:t>
            </a:r>
            <a:r>
              <a:rPr lang="ru-RU" b="1" dirty="0" smtClean="0"/>
              <a:t> холодный десерт. Слово «</a:t>
            </a:r>
            <a:r>
              <a:rPr lang="ru-RU" b="1" dirty="0" err="1" smtClean="0"/>
              <a:t>парфе</a:t>
            </a:r>
            <a:r>
              <a:rPr lang="ru-RU" b="1" dirty="0" smtClean="0"/>
              <a:t>» используется во французском, начиная с 1894 г.</a:t>
            </a:r>
          </a:p>
          <a:p>
            <a:r>
              <a:rPr lang="ru-RU" b="1" dirty="0" smtClean="0"/>
              <a:t> Готовится из сливок, взбитых с сахаром и ванилью, а затем замороженных в металлической форме. Иногда в </a:t>
            </a:r>
            <a:r>
              <a:rPr lang="ru-RU" b="1" dirty="0" err="1" smtClean="0"/>
              <a:t>парфе</a:t>
            </a:r>
            <a:r>
              <a:rPr lang="ru-RU" b="1" dirty="0" smtClean="0"/>
              <a:t> добавляют взбитые яйца. В качестве </a:t>
            </a:r>
            <a:r>
              <a:rPr lang="ru-RU" b="1" dirty="0" err="1" smtClean="0"/>
              <a:t>ароматизаторов</a:t>
            </a:r>
            <a:r>
              <a:rPr lang="ru-RU" b="1" dirty="0" smtClean="0"/>
              <a:t> для </a:t>
            </a:r>
            <a:r>
              <a:rPr lang="ru-RU" b="1" dirty="0" err="1" smtClean="0"/>
              <a:t>парфе</a:t>
            </a:r>
            <a:r>
              <a:rPr lang="ru-RU" b="1" dirty="0" smtClean="0"/>
              <a:t> используют кофе, какао, тертый шоколад, фруктовые пюре или соки.</a:t>
            </a:r>
          </a:p>
          <a:p>
            <a:r>
              <a:rPr lang="ru-RU" b="1" dirty="0" smtClean="0"/>
              <a:t> Распространённый способ подачи </a:t>
            </a:r>
            <a:r>
              <a:rPr lang="ru-RU" b="1" dirty="0" err="1" smtClean="0"/>
              <a:t>парфе</a:t>
            </a:r>
            <a:r>
              <a:rPr lang="ru-RU" b="1" dirty="0" smtClean="0"/>
              <a:t> — в стакане, в виде цветных слоев.</a:t>
            </a:r>
            <a:endParaRPr lang="ru-RU" b="1" dirty="0"/>
          </a:p>
        </p:txBody>
      </p:sp>
      <p:pic>
        <p:nvPicPr>
          <p:cNvPr id="1026" name="Picture 2" descr="C:\Users\Ольга\Desktop\1303113118_-parfait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1537" y="1720056"/>
            <a:ext cx="320992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Манный пудинг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Итак для приготовления пудинга нам понадобится на 4 порции:</a:t>
            </a:r>
          </a:p>
          <a:p>
            <a:endParaRPr lang="ru-RU" b="1" dirty="0" smtClean="0"/>
          </a:p>
          <a:p>
            <a:r>
              <a:rPr lang="ru-RU" b="1" dirty="0" smtClean="0"/>
              <a:t> 250мл. молока, 40г. манной крупы, 1/2 пакетика ванильного сахара, цедра 1/2 лимона, 2 яичных белка, 50г. сахарного песка, 1 ст. л. сливочного масла, 1/2 чайной ложки крахмала, 8 консервированных абрикосов, 100мл. абрикосового сиропа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Ольга\Desktop\73686354_IMG_38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1571612"/>
            <a:ext cx="4430043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Красиво?</a:t>
            </a:r>
            <a:endParaRPr lang="ru-RU" b="1" i="1" dirty="0"/>
          </a:p>
        </p:txBody>
      </p:sp>
      <p:pic>
        <p:nvPicPr>
          <p:cNvPr id="8194" name="Picture 2" descr="C:\Users\Ольга\Desktop\desser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2071702" cy="2587051"/>
          </a:xfrm>
          <a:prstGeom prst="rect">
            <a:avLst/>
          </a:prstGeom>
          <a:noFill/>
        </p:spPr>
      </p:pic>
      <p:pic>
        <p:nvPicPr>
          <p:cNvPr id="8195" name="Picture 3" descr="C:\Users\Ольга\Desktop\desser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500174"/>
            <a:ext cx="2280543" cy="2786082"/>
          </a:xfrm>
          <a:prstGeom prst="rect">
            <a:avLst/>
          </a:prstGeom>
          <a:noFill/>
        </p:spPr>
      </p:pic>
      <p:pic>
        <p:nvPicPr>
          <p:cNvPr id="8196" name="Picture 4" descr="C:\Users\Ольга\Desktop\muss-iz-vishn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428736"/>
            <a:ext cx="2884035" cy="2928958"/>
          </a:xfrm>
          <a:prstGeom prst="rect">
            <a:avLst/>
          </a:prstGeom>
          <a:noFill/>
        </p:spPr>
      </p:pic>
      <p:pic>
        <p:nvPicPr>
          <p:cNvPr id="8197" name="Picture 5" descr="C:\Users\Ольга\Desktop\chizkei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4357694"/>
            <a:ext cx="3524248" cy="2281951"/>
          </a:xfrm>
          <a:prstGeom prst="rect">
            <a:avLst/>
          </a:prstGeom>
          <a:noFill/>
        </p:spPr>
      </p:pic>
      <p:pic>
        <p:nvPicPr>
          <p:cNvPr id="8198" name="Picture 6" descr="C:\Users\Ольга\Desktop\brazil_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500570"/>
            <a:ext cx="3181754" cy="2107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Инструкция: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Молоко доведите до кипения, добавив щепотку соли. Тонкой струей всыпьте манную крупу и дайте закипеть при постоянном помешивании. Добавьте ванильный сахар, снимите с огня, накройте крышкой и оставьте на 15 минут. Добавьте лимонную цедру.</a:t>
            </a:r>
          </a:p>
          <a:p>
            <a:endParaRPr lang="ru-RU" b="1" dirty="0" smtClean="0"/>
          </a:p>
          <a:p>
            <a:r>
              <a:rPr lang="ru-RU" b="1" dirty="0" smtClean="0"/>
              <a:t> Духовку разогрейте до 180 градусов. Яичные белки взбейте с сахарным песком и добавьте в получившуюся манную кашу.</a:t>
            </a:r>
          </a:p>
          <a:p>
            <a:endParaRPr lang="ru-RU" b="1" dirty="0" smtClean="0"/>
          </a:p>
          <a:p>
            <a:r>
              <a:rPr lang="ru-RU" b="1" dirty="0" smtClean="0"/>
              <a:t> Небольшие формочки смажьте любым жиром, немного присыпьте мукой и выложите в них манную массу. Поставьте формочки в большую глубокую сковородку (противень), влейте воды на высоту 2 см. и поставьте в духовку на 30-35 минут.</a:t>
            </a:r>
          </a:p>
          <a:p>
            <a:endParaRPr lang="ru-RU" b="1" dirty="0" smtClean="0"/>
          </a:p>
          <a:p>
            <a:r>
              <a:rPr lang="ru-RU" b="1" dirty="0" smtClean="0"/>
              <a:t> Крахмал разведите 1 ст. л. холодной воды. Абрикосы залейте сиропом, поставьте на огонь, доведите до кипения, влейте крахмал и снова доведите до кипения. Готовый пудинг выложите на тарелки, полейте абрикосовым соусом и подайте на стол. </a:t>
            </a:r>
            <a:r>
              <a:rPr lang="ru-RU" b="1" dirty="0" err="1" smtClean="0"/>
              <a:t>Може</a:t>
            </a:r>
            <a:r>
              <a:rPr lang="ru-RU" b="1" dirty="0" smtClean="0"/>
              <a:t> украсить лимонной цедрой.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Десерт — сладкое блюдо, завершающее обед. На десерт подают компот из свежих фруктов, мороженое, желе, заварные кремы, сладкие паи, паровые пудинги и пирожные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Ольга\Desktop\anons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28570"/>
            <a:ext cx="4071966" cy="4642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 истории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 древности было принято завершать обед фруктами, медом или сыром. В средневековой Европе между мясными блюдами подавали желе и сладкие фруктовые пироги или пирожные. Позднее из Испании и Сицилии пришла традиция подавать на десерт шербеты и мороженое, а из Америки — шоколад. В идеале за сытным обедом должен следовать легкий фруктовый десерт, тогда как сладкий пирог или сдобный пудинг приемлем после легкого обеда.</a:t>
            </a:r>
            <a:endParaRPr lang="ru-RU" b="1" dirty="0"/>
          </a:p>
        </p:txBody>
      </p:sp>
      <p:pic>
        <p:nvPicPr>
          <p:cNvPr id="3074" name="Picture 2" descr="C:\Users\Ольга\Desktop\f6b0240da2aa9f35f5112ff403d9e2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1571612"/>
            <a:ext cx="4622232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038600" cy="534036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Для праздничного обеда по торжественному случаю с большим количеством блюд надо подать не один, а несколько десертов. Здесь подойдут пышные взбитые кремы, разнообразные муссы с консервированными фруктами и маленькие пирожные с кремом.</a:t>
            </a:r>
            <a:endParaRPr lang="ru-RU" b="1" dirty="0"/>
          </a:p>
        </p:txBody>
      </p:sp>
      <p:pic>
        <p:nvPicPr>
          <p:cNvPr id="7170" name="Picture 2" descr="C:\Users\Ольга\Desktop\sufle_klubnichnoe_le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642918"/>
            <a:ext cx="4238953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541180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Для летнего периода наиболее актуальны холодные десерты. К ним относятся кремы, сладости из заварного и слоеного теста, тарталетки, холодные пудинги, фруктовые салаты, фруктовые коктейли, компоты, десерты из творога и йогурта, мороженое, желе и т. д. Крем — замечательный десерт, позволяющий варьировать вкус и пищевую ценность путем введения разных добавок. Готовят его обычно за несколько часов до приема гостей.</a:t>
            </a:r>
            <a:endParaRPr lang="ru-RU" b="1" dirty="0"/>
          </a:p>
        </p:txBody>
      </p:sp>
      <p:pic>
        <p:nvPicPr>
          <p:cNvPr id="1026" name="Picture 2" descr="C:\Users\Ольга\Desktop\enc495_larg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447678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Ананасный </a:t>
            </a:r>
            <a:r>
              <a:rPr lang="ru-RU" b="1" i="1" dirty="0" err="1" smtClean="0"/>
              <a:t>ше</a:t>
            </a:r>
            <a:r>
              <a:rPr lang="en-US" b="1" i="1" dirty="0" smtClean="0"/>
              <a:t>p</a:t>
            </a:r>
            <a:r>
              <a:rPr lang="ru-RU" b="1" i="1" dirty="0" smtClean="0"/>
              <a:t>бет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Очень вкусный прохладный десерт из ананаса и цитрусовых. </a:t>
            </a:r>
            <a:r>
              <a:rPr lang="ru-RU" b="1" dirty="0" err="1" smtClean="0"/>
              <a:t>Ингридиенты</a:t>
            </a:r>
            <a:r>
              <a:rPr lang="ru-RU" b="1" dirty="0" smtClean="0"/>
              <a:t> для приготовления ананасного </a:t>
            </a:r>
            <a:r>
              <a:rPr lang="ru-RU" b="1" dirty="0" err="1" smtClean="0"/>
              <a:t>щербета</a:t>
            </a:r>
            <a:r>
              <a:rPr lang="ru-RU" b="1" dirty="0" smtClean="0"/>
              <a:t>  указаны на 4 персоны.</a:t>
            </a:r>
          </a:p>
          <a:p>
            <a:r>
              <a:rPr lang="ru-RU" b="1" dirty="0" smtClean="0"/>
              <a:t>Продукты:</a:t>
            </a:r>
          </a:p>
          <a:p>
            <a:r>
              <a:rPr lang="ru-RU" b="1" dirty="0" smtClean="0"/>
              <a:t>1 крупный спелый ананас</a:t>
            </a:r>
          </a:p>
          <a:p>
            <a:r>
              <a:rPr lang="ru-RU" b="1" dirty="0" smtClean="0"/>
              <a:t>сок 2 апельсинов</a:t>
            </a:r>
          </a:p>
          <a:p>
            <a:r>
              <a:rPr lang="ru-RU" b="1" dirty="0" smtClean="0"/>
              <a:t>сок 4 лимонов</a:t>
            </a:r>
          </a:p>
          <a:p>
            <a:r>
              <a:rPr lang="ru-RU" b="1" dirty="0" smtClean="0"/>
              <a:t>сахар по вкусу (я брала стакан)</a:t>
            </a:r>
          </a:p>
          <a:p>
            <a:r>
              <a:rPr lang="ru-RU" b="1" dirty="0" smtClean="0"/>
              <a:t>вода</a:t>
            </a:r>
            <a:endParaRPr lang="ru-RU" b="1" dirty="0"/>
          </a:p>
        </p:txBody>
      </p:sp>
      <p:pic>
        <p:nvPicPr>
          <p:cNvPr id="4098" name="Picture 2" descr="C:\Users\Ольга\Desktop\pineapple-sorbe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736"/>
            <a:ext cx="4286280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Способ приготовления: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Возьмите большой красивый ананас с веткой. Срежьте верхушку и выньте мякоть.</a:t>
            </a:r>
          </a:p>
          <a:p>
            <a:r>
              <a:rPr lang="ru-RU" b="1" dirty="0" smtClean="0"/>
              <a:t>Мякоть разотрите или измельчите в миксере.</a:t>
            </a:r>
          </a:p>
          <a:p>
            <a:r>
              <a:rPr lang="ru-RU" b="1" dirty="0" smtClean="0"/>
              <a:t>Сделайте крепкий лимонад из сока апельсинов, лимонов, сахара и воды.</a:t>
            </a:r>
          </a:p>
          <a:p>
            <a:r>
              <a:rPr lang="ru-RU" b="1" dirty="0" smtClean="0"/>
              <a:t>Добавьте растертую мякоть ананаса и оставьте на 30 минут.</a:t>
            </a:r>
          </a:p>
          <a:p>
            <a:r>
              <a:rPr lang="ru-RU" b="1" dirty="0" smtClean="0"/>
              <a:t>Процедите смесь.</a:t>
            </a:r>
          </a:p>
          <a:p>
            <a:r>
              <a:rPr lang="ru-RU" b="1" dirty="0" smtClean="0"/>
              <a:t>Заморозьте, время от времени перемешивая массу, чтобы она не кристаллизовалась.</a:t>
            </a:r>
          </a:p>
          <a:p>
            <a:r>
              <a:rPr lang="ru-RU" b="1" dirty="0" smtClean="0"/>
              <a:t>Заполните замороженной массой ананас и закройте срезанной верхушкой с веткой.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2360</Words>
  <Application>Microsoft Office PowerPoint</Application>
  <PresentationFormat>Экран (4:3)</PresentationFormat>
  <Paragraphs>225</Paragraphs>
  <Slides>30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Холодные десерты</vt:lpstr>
      <vt:lpstr>Слайд 2</vt:lpstr>
      <vt:lpstr>Красиво?</vt:lpstr>
      <vt:lpstr>Слайд 4</vt:lpstr>
      <vt:lpstr>Из истории</vt:lpstr>
      <vt:lpstr>Слайд 6</vt:lpstr>
      <vt:lpstr>Слайд 7</vt:lpstr>
      <vt:lpstr>Ананасный шеpбет</vt:lpstr>
      <vt:lpstr>Способ приготовления:</vt:lpstr>
      <vt:lpstr>Рецепт яблочного самбука</vt:lpstr>
      <vt:lpstr>Ингредиенты:</vt:lpstr>
      <vt:lpstr>Приготовление:</vt:lpstr>
      <vt:lpstr>Панакотта с ванилью и клубникой.</vt:lpstr>
      <vt:lpstr>Ингредиенты:</vt:lpstr>
      <vt:lpstr>Приготовление</vt:lpstr>
      <vt:lpstr>Холодный пудинг с вишнями</vt:lpstr>
      <vt:lpstr>Ингредиенты</vt:lpstr>
      <vt:lpstr>Способ приготовления</vt:lpstr>
      <vt:lpstr>Холодный какао-крем.</vt:lpstr>
      <vt:lpstr>Десерт «Апельсиновый стакан»</vt:lpstr>
      <vt:lpstr>Приготовление:</vt:lpstr>
      <vt:lpstr>Холодный торт</vt:lpstr>
      <vt:lpstr>Инструкция:</vt:lpstr>
      <vt:lpstr>Манный пудинг</vt:lpstr>
      <vt:lpstr>Инструкция:</vt:lpstr>
      <vt:lpstr>Сладкий кремовый десерт «Забаглионе»</vt:lpstr>
      <vt:lpstr>Инструкция:</vt:lpstr>
      <vt:lpstr>Парфе</vt:lpstr>
      <vt:lpstr>Манный пудинг</vt:lpstr>
      <vt:lpstr>Инструкция: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13</cp:revision>
  <dcterms:created xsi:type="dcterms:W3CDTF">2011-11-07T12:15:40Z</dcterms:created>
  <dcterms:modified xsi:type="dcterms:W3CDTF">2011-11-11T18:21:25Z</dcterms:modified>
</cp:coreProperties>
</file>