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66" r:id="rId12"/>
    <p:sldId id="273" r:id="rId13"/>
    <p:sldId id="267" r:id="rId14"/>
    <p:sldId id="276" r:id="rId15"/>
    <p:sldId id="268" r:id="rId16"/>
    <p:sldId id="277" r:id="rId17"/>
    <p:sldId id="269" r:id="rId18"/>
    <p:sldId id="278" r:id="rId19"/>
    <p:sldId id="270" r:id="rId20"/>
    <p:sldId id="279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34" y="2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268760"/>
            <a:ext cx="6400800" cy="1584176"/>
          </a:xfrm>
        </p:spPr>
        <p:txBody>
          <a:bodyPr/>
          <a:lstStyle/>
          <a:p>
            <a:r>
              <a:rPr lang="ru-RU" b="1" dirty="0" smtClean="0"/>
              <a:t>Стили семейного воспитания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52028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Презентацию подготовили</a:t>
            </a:r>
          </a:p>
          <a:p>
            <a:pPr algn="r"/>
            <a:r>
              <a:rPr lang="ru-RU" dirty="0" err="1" smtClean="0"/>
              <a:t>Ивсина</a:t>
            </a:r>
            <a:r>
              <a:rPr lang="ru-RU" dirty="0" smtClean="0"/>
              <a:t> Т.З.</a:t>
            </a:r>
          </a:p>
          <a:p>
            <a:pPr algn="r"/>
            <a:r>
              <a:rPr lang="ru-RU" dirty="0" smtClean="0"/>
              <a:t>Воспитатель МБДОУ № 33,</a:t>
            </a:r>
          </a:p>
          <a:p>
            <a:pPr algn="r"/>
            <a:r>
              <a:rPr lang="ru-RU" dirty="0" smtClean="0"/>
              <a:t>г. Армавир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47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Мои документы\Downloads\кумир семь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3600400" cy="36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268760"/>
            <a:ext cx="6400800" cy="685800"/>
          </a:xfrm>
        </p:spPr>
        <p:txBody>
          <a:bodyPr/>
          <a:lstStyle/>
          <a:p>
            <a:r>
              <a:rPr lang="ru-RU" b="1" dirty="0"/>
              <a:t>«</a:t>
            </a:r>
            <a:r>
              <a:rPr lang="ru-RU" sz="2800" b="1" dirty="0" err="1"/>
              <a:t>Гиперопека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348880"/>
            <a:ext cx="6400800" cy="3048001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Ребенок лишен самостоятельности, следует советам взрослых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Родители диктуют каждый шаг ребенку и контролируют во всем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Возносят ребенка до небес, «готовят» вундеркинда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Ребенок загружен до предела, хочет оправдать надежды родителей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Растет безвольным, возникают  трудности в общении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99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фото к собранию\ернол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518457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51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/>
                <a:ea typeface="Times New Roman"/>
              </a:rPr>
              <a:t>«</a:t>
            </a:r>
            <a:r>
              <a:rPr lang="ru-RU" sz="2800" b="1" dirty="0" err="1">
                <a:latin typeface="Times New Roman"/>
                <a:ea typeface="Times New Roman"/>
              </a:rPr>
              <a:t>Гипоопека</a:t>
            </a:r>
            <a:r>
              <a:rPr lang="ru-RU" sz="2800" b="1" dirty="0" smtClean="0">
                <a:latin typeface="Times New Roman"/>
                <a:ea typeface="Times New Roman"/>
              </a:rPr>
              <a:t>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2348880"/>
            <a:ext cx="6400800" cy="3048001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Ребенок предоставлен сам себе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Ощущает себя ненужным, лишним, нелюбимым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Временами вспоминают, что он есть и уделяют минимум внимания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Вынужден сам думать о себе, завидуя всем детям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9189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Мои документы\Downloads\det_alkogolizm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3"/>
            <a:ext cx="468052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61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b="1" dirty="0"/>
              <a:t>«Ежовые рукавицы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438400"/>
            <a:ext cx="6984776" cy="3048001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Ребенку диктуют, приказывают, на нем срываются и разряжаются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Внушают лишь подчинение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Ребенок не знает, ласки и тепла, беспрекословно подчиняясь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Вырастает эмоционально неотзывчивым, суровым к близким, с часто с бурными реакциями протеста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11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фото к собранию\ог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40"/>
            <a:ext cx="417646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69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1296144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«</a:t>
            </a:r>
            <a:r>
              <a:rPr lang="ru-RU" sz="2700" b="1" dirty="0"/>
              <a:t>Воспитание по типу </a:t>
            </a:r>
            <a:r>
              <a:rPr lang="ru-RU" sz="2700" b="1" smtClean="0"/>
              <a:t/>
            </a:r>
            <a:br>
              <a:rPr lang="ru-RU" sz="2700" b="1" smtClean="0"/>
            </a:br>
            <a:r>
              <a:rPr lang="ru-RU" sz="2700" b="1" smtClean="0"/>
              <a:t>повышенной </a:t>
            </a:r>
            <a:r>
              <a:rPr lang="ru-RU" sz="2700" b="1"/>
              <a:t>моральной </a:t>
            </a:r>
            <a:r>
              <a:rPr lang="ru-RU" sz="2700" b="1" smtClean="0"/>
              <a:t>ответственности</a:t>
            </a:r>
            <a:r>
              <a:rPr lang="ru-RU" sz="2000" b="1" dirty="0"/>
              <a:t>».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438400"/>
            <a:ext cx="6912768" cy="3048001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На плечи ребенка возлагается огромная ответственность, обычно непосильная для его возраста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Свои не оправдавшиеся надежды, мечтают реализовать в детях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Ребенку поручают заботиться о младших в доме или о престарелых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7340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фото к собранию\г7ш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43924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83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764704"/>
            <a:ext cx="6400800" cy="158417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 «</a:t>
            </a:r>
            <a:r>
              <a:rPr lang="ru-RU" sz="2700" b="1" dirty="0" smtClean="0"/>
              <a:t>Воспитание «в культе болезни»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060848"/>
            <a:ext cx="7488832" cy="3672408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Когда ребенок болеет достаточно серьезным хроническим заболеванием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Боясь, что ребенок заболеет, трясутся над ним, предупреждая все его желания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Пользуется создавшимся положением и злоупотребляет им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Ребенок хочет, чтобы исполнялись все его желания, заботились о нем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Такой ребенок- маленький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тиранчик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он притворяется, придумывает новую болезнь, чтобы добиться желаемого.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Ждет сочувствия и сострадания от всех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 трудом приспосабливается к действительности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155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340768"/>
            <a:ext cx="6400800" cy="79208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Основные стили воспитания: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2276872"/>
            <a:ext cx="4640560" cy="3024337"/>
          </a:xfrm>
        </p:spPr>
        <p:txBody>
          <a:bodyPr>
            <a:noAutofit/>
          </a:bodyPr>
          <a:lstStyle/>
          <a:p>
            <a:r>
              <a:rPr lang="ru-RU" sz="2400" dirty="0" smtClean="0"/>
              <a:t>Авторитарный</a:t>
            </a:r>
          </a:p>
          <a:p>
            <a:r>
              <a:rPr lang="ru-RU" sz="2400" dirty="0" smtClean="0"/>
              <a:t>Демократический</a:t>
            </a:r>
          </a:p>
          <a:p>
            <a:r>
              <a:rPr lang="ru-RU" sz="2400" dirty="0" smtClean="0"/>
              <a:t>Попустительский</a:t>
            </a:r>
          </a:p>
          <a:p>
            <a:r>
              <a:rPr lang="ru-RU" sz="2400" dirty="0" smtClean="0"/>
              <a:t>Хаотический</a:t>
            </a:r>
          </a:p>
          <a:p>
            <a:r>
              <a:rPr lang="ru-RU" sz="2400" dirty="0" smtClean="0"/>
              <a:t>Опекающий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9825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фото к собранию\ионлшг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4608512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73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95400"/>
            <a:ext cx="7560840" cy="6858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Спасибо за внимание!!!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03945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Авторитарный стиль</a:t>
            </a:r>
            <a:endParaRPr lang="ru-RU" sz="2800" b="1" dirty="0"/>
          </a:p>
        </p:txBody>
      </p:sp>
      <p:pic>
        <p:nvPicPr>
          <p:cNvPr id="1026" name="Picture 2" descr="C:\Documents and Settings\User\Рабочий стол\фото к собранию\imgpreview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76872"/>
            <a:ext cx="410445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23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Демократический стиль</a:t>
            </a:r>
            <a:endParaRPr lang="ru-RU" sz="2800" b="1" dirty="0"/>
          </a:p>
        </p:txBody>
      </p:sp>
      <p:pic>
        <p:nvPicPr>
          <p:cNvPr id="2050" name="Picture 2" descr="C:\Documents and Settings\User\Рабочий стол\фото к собранию\imgpreview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48880"/>
            <a:ext cx="345638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2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Попустительский стиль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48880"/>
            <a:ext cx="4752528" cy="3168352"/>
          </a:xfrm>
        </p:spPr>
      </p:pic>
    </p:spTree>
    <p:extLst>
      <p:ext uri="{BB962C8B-B14F-4D97-AF65-F5344CB8AC3E}">
        <p14:creationId xmlns:p14="http://schemas.microsoft.com/office/powerpoint/2010/main" val="292720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Хаотический стиль</a:t>
            </a:r>
            <a:endParaRPr lang="ru-RU" sz="2800" b="1" dirty="0"/>
          </a:p>
        </p:txBody>
      </p:sp>
      <p:pic>
        <p:nvPicPr>
          <p:cNvPr id="3074" name="Picture 2" descr="C:\Documents and Settings\User\Рабочий стол\фото к собранию\imgpreview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92896"/>
            <a:ext cx="3528392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13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Опекающий стиль</a:t>
            </a:r>
            <a:endParaRPr lang="ru-RU" sz="2800" b="1" dirty="0"/>
          </a:p>
        </p:txBody>
      </p:sp>
      <p:pic>
        <p:nvPicPr>
          <p:cNvPr id="4098" name="Picture 2" descr="C:\Documents and Settings\User\Рабочий стол\фото к собранию\4467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38400"/>
            <a:ext cx="309634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3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Типы воспитания, которых следует избегать:</a:t>
            </a:r>
            <a:endParaRPr lang="ru-RU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87824" y="2968052"/>
                <a:ext cx="309634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9600" i="1" smtClean="0">
                          <a:latin typeface="Cambria Math"/>
                          <a:ea typeface="Cambria Math"/>
                        </a:rPr>
                        <m:t>!!!</m:t>
                      </m:r>
                    </m:oMath>
                  </m:oMathPara>
                </a14:m>
                <a:endParaRPr lang="ru-RU" sz="9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968052"/>
                <a:ext cx="3096344" cy="156966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34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</a:t>
            </a:r>
            <a:r>
              <a:rPr lang="ru-RU" sz="2800" b="1" dirty="0"/>
              <a:t>Кумир семьи</a:t>
            </a:r>
            <a:r>
              <a:rPr lang="ru-RU" b="1" dirty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2438400"/>
            <a:ext cx="6008712" cy="3048001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Ребенок обожаем, любим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Любая прихоть ребенка – закон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Восторгаются им, ежеминутно находят в ребенке «таланты»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Растет капризным, своевольным эгоистом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Освобожден от всех обязанностей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383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223</TotalTime>
  <Words>221</Words>
  <Application>Microsoft Office PowerPoint</Application>
  <PresentationFormat>Экран (4:3)</PresentationFormat>
  <Paragraphs>53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 Math</vt:lpstr>
      <vt:lpstr>Constantia</vt:lpstr>
      <vt:lpstr>Symbol</vt:lpstr>
      <vt:lpstr>Times New Roman</vt:lpstr>
      <vt:lpstr>Wingdings</vt:lpstr>
      <vt:lpstr>Кутюр</vt:lpstr>
      <vt:lpstr>Стили семейного воспитания</vt:lpstr>
      <vt:lpstr>Основные стили воспитания:</vt:lpstr>
      <vt:lpstr>Авторитарный стиль</vt:lpstr>
      <vt:lpstr>Демократический стиль</vt:lpstr>
      <vt:lpstr>Попустительский стиль</vt:lpstr>
      <vt:lpstr>Хаотический стиль</vt:lpstr>
      <vt:lpstr>Опекающий стиль</vt:lpstr>
      <vt:lpstr>Типы воспитания, которых следует избегать:</vt:lpstr>
      <vt:lpstr>«Кумир семьи»</vt:lpstr>
      <vt:lpstr>Презентация PowerPoint</vt:lpstr>
      <vt:lpstr>«Гиперопека»</vt:lpstr>
      <vt:lpstr>Презентация PowerPoint</vt:lpstr>
      <vt:lpstr>«Гипоопека»</vt:lpstr>
      <vt:lpstr>Презентация PowerPoint</vt:lpstr>
      <vt:lpstr> «Ежовые рукавицы»</vt:lpstr>
      <vt:lpstr>Презентация PowerPoint</vt:lpstr>
      <vt:lpstr>«Воспитание по типу  повышенной моральной ответственности».</vt:lpstr>
      <vt:lpstr>Презентация PowerPoint</vt:lpstr>
      <vt:lpstr> «Воспитание «в культе болезни» 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Стили семейного воспитания</dc:title>
  <cp:lastModifiedBy>Admin</cp:lastModifiedBy>
  <cp:revision>18</cp:revision>
  <dcterms:modified xsi:type="dcterms:W3CDTF">2015-06-15T09:05:09Z</dcterms:modified>
</cp:coreProperties>
</file>