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65" r:id="rId5"/>
    <p:sldId id="266" r:id="rId6"/>
    <p:sldId id="272" r:id="rId7"/>
    <p:sldId id="273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47" autoAdjust="0"/>
    <p:restoredTop sz="94660"/>
  </p:normalViewPr>
  <p:slideViewPr>
    <p:cSldViewPr>
      <p:cViewPr varScale="1">
        <p:scale>
          <a:sx n="67" d="100"/>
          <a:sy n="67" d="100"/>
        </p:scale>
        <p:origin x="970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15.06.2015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ndAc>
          <p:stSnd>
            <p:snd r:embed="rId1" name="applause.wav"/>
          </p:stSnd>
        </p:sndAc>
      </p:transition>
    </mc:Choice>
    <mc:Fallback xmlns="">
      <p:transition>
        <p:sndAc>
          <p:stSnd>
            <p:snd r:embed="rId3" name="applause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15.06.2015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ndAc>
          <p:stSnd>
            <p:snd r:embed="rId1" name="applause.wav"/>
          </p:stSnd>
        </p:sndAc>
      </p:transition>
    </mc:Choice>
    <mc:Fallback xmlns="">
      <p:transition>
        <p:sndAc>
          <p:stSnd>
            <p:snd r:embed="rId3" name="applause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15.06.2015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ndAc>
          <p:stSnd>
            <p:snd r:embed="rId1" name="applause.wav"/>
          </p:stSnd>
        </p:sndAc>
      </p:transition>
    </mc:Choice>
    <mc:Fallback xmlns="">
      <p:transition>
        <p:sndAc>
          <p:stSnd>
            <p:snd r:embed="rId3" name="applause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15.06.2015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ndAc>
          <p:stSnd>
            <p:snd r:embed="rId1" name="applause.wav"/>
          </p:stSnd>
        </p:sndAc>
      </p:transition>
    </mc:Choice>
    <mc:Fallback xmlns="">
      <p:transition>
        <p:sndAc>
          <p:stSnd>
            <p:snd r:embed="rId3" name="applause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15.06.2015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ndAc>
          <p:stSnd>
            <p:snd r:embed="rId1" name="applause.wav"/>
          </p:stSnd>
        </p:sndAc>
      </p:transition>
    </mc:Choice>
    <mc:Fallback xmlns="">
      <p:transition>
        <p:sndAc>
          <p:stSnd>
            <p:snd r:embed="rId3" name="applause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15.06.2015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ndAc>
          <p:stSnd>
            <p:snd r:embed="rId1" name="applause.wav"/>
          </p:stSnd>
        </p:sndAc>
      </p:transition>
    </mc:Choice>
    <mc:Fallback xmlns="">
      <p:transition>
        <p:sndAc>
          <p:stSnd>
            <p:snd r:embed="rId3" name="applause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15.06.2015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ndAc>
          <p:stSnd>
            <p:snd r:embed="rId1" name="applause.wav"/>
          </p:stSnd>
        </p:sndAc>
      </p:transition>
    </mc:Choice>
    <mc:Fallback xmlns="">
      <p:transition>
        <p:sndAc>
          <p:stSnd>
            <p:snd r:embed="rId3" name="applause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15.06.2015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ndAc>
          <p:stSnd>
            <p:snd r:embed="rId1" name="applause.wav"/>
          </p:stSnd>
        </p:sndAc>
      </p:transition>
    </mc:Choice>
    <mc:Fallback xmlns="">
      <p:transition>
        <p:sndAc>
          <p:stSnd>
            <p:snd r:embed="rId3" name="applause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15.06.2015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ndAc>
          <p:stSnd>
            <p:snd r:embed="rId1" name="applause.wav"/>
          </p:stSnd>
        </p:sndAc>
      </p:transition>
    </mc:Choice>
    <mc:Fallback xmlns="">
      <p:transition>
        <p:sndAc>
          <p:stSnd>
            <p:snd r:embed="rId3" name="applause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15.06.2015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ndAc>
          <p:stSnd>
            <p:snd r:embed="rId1" name="applause.wav"/>
          </p:stSnd>
        </p:sndAc>
      </p:transition>
    </mc:Choice>
    <mc:Fallback xmlns="">
      <p:transition>
        <p:sndAc>
          <p:stSnd>
            <p:snd r:embed="rId3" name="applause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15.06.2015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ndAc>
          <p:stSnd>
            <p:snd r:embed="rId1" name="applause.wav"/>
          </p:stSnd>
        </p:sndAc>
      </p:transition>
    </mc:Choice>
    <mc:Fallback xmlns="">
      <p:transition>
        <p:sndAc>
          <p:stSnd>
            <p:snd r:embed="rId3" name="applause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15.06.2015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sndAc>
          <p:stSnd>
            <p:snd r:embed="rId13" name="applause.wav"/>
          </p:stSnd>
        </p:sndAc>
      </p:transition>
    </mc:Choice>
    <mc:Fallback xmlns="">
      <p:transition>
        <p:sndAc>
          <p:stSnd>
            <p:snd r:embed="rId15" name="applause.wav"/>
          </p:stSnd>
        </p:sndAc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2483768" y="3645024"/>
            <a:ext cx="4824535" cy="1728192"/>
          </a:xfrm>
        </p:spPr>
        <p:txBody>
          <a:bodyPr/>
          <a:lstStyle/>
          <a:p>
            <a:r>
              <a:rPr lang="ru-RU" sz="6000" b="1" i="1" dirty="0" smtClean="0"/>
              <a:t>«ТРУДОВОЙ ДЕСАНТ»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332656"/>
            <a:ext cx="7400925" cy="1296144"/>
          </a:xfrm>
        </p:spPr>
        <p:txBody>
          <a:bodyPr rtlCol="0">
            <a:normAutofit fontScale="85000" lnSpcReduction="2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dirty="0" smtClean="0"/>
              <a:t>МБДОУ № 33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dirty="0" smtClean="0"/>
              <a:t>г. Армавир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dirty="0" smtClean="0"/>
              <a:t>Воспитатель </a:t>
            </a:r>
            <a:r>
              <a:rPr lang="ru-RU" dirty="0" err="1" smtClean="0"/>
              <a:t>Ивсина</a:t>
            </a:r>
            <a:r>
              <a:rPr lang="ru-RU" dirty="0" smtClean="0"/>
              <a:t> Т.З.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фото субботник 2014\Фото11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492896"/>
            <a:ext cx="3312368" cy="410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4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Рабочий стол\фото субботник 2014\Фото11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060848"/>
            <a:ext cx="3168352" cy="428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09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er\Рабочий стол\фото субботник 2014\Фото11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276873"/>
            <a:ext cx="302433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81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User\Рабочий стол\фото субботник 2014\Фото11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564904"/>
            <a:ext cx="4104456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1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\Рабочий стол\фото субботник 2014\Фото11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528898"/>
            <a:ext cx="2664296" cy="388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Documents and Settings\User\Рабочий стол\фото субботник 2014\Фото11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92895"/>
            <a:ext cx="4132343" cy="392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42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512168"/>
          </a:xfrm>
        </p:spPr>
        <p:txBody>
          <a:bodyPr/>
          <a:lstStyle/>
          <a:p>
            <a:r>
              <a:rPr lang="ru-RU" sz="8800" b="1" dirty="0" smtClean="0">
                <a:solidFill>
                  <a:srgbClr val="FF0000"/>
                </a:solidFill>
              </a:rPr>
              <a:t>СПАСИБО!!!</a:t>
            </a:r>
            <a:endParaRPr lang="ru-RU" sz="8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43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ndAc>
          <p:stSnd>
            <p:snd r:embed="rId2" name="applause.wav"/>
          </p:stSnd>
        </p:sndAc>
      </p:transition>
    </mc:Choice>
    <mc:Fallback xmlns="">
      <p:transition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theme/theme1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57</TotalTime>
  <Words>16</Words>
  <Application>Microsoft Office PowerPoint</Application>
  <PresentationFormat>Экран (4:3)</PresentationFormat>
  <Paragraphs>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Шаблон 2</vt:lpstr>
      <vt:lpstr>«ТРУДОВОЙ ДЕСАНТ»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СПАСИБО!!!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 «Восходящие звездочки»</dc:title>
  <dc:creator>User</dc:creator>
  <cp:lastModifiedBy>Admin</cp:lastModifiedBy>
  <cp:revision>14</cp:revision>
  <dcterms:created xsi:type="dcterms:W3CDTF">2014-05-05T12:16:55Z</dcterms:created>
  <dcterms:modified xsi:type="dcterms:W3CDTF">2015-06-15T09:30:43Z</dcterms:modified>
</cp:coreProperties>
</file>