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08B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88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FFE95-240F-4D83-A8BE-210F90B4A6D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10A57-1FFA-4F01-A2DB-D6E0F482A3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ДОЖДЬ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РОСА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ТУМАН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ОБЛАКА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СНЕГ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ЛЁД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E10A57-1FFA-4F01-A2DB-D6E0F482A3A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__SCREW__\Documents\ОЛЯ\МАМА\вода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60648"/>
            <a:ext cx="7272808" cy="180020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620688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ЧУДЕСА   ВОДЫ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27584" y="404664"/>
            <a:ext cx="7704856" cy="64633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ЖИДКОЕ   СОСТОЯНИЕ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1" name="Picture 3" descr="C:\Users\__SCREW__\Documents\ОЛЯ\МАМА\вода\509444_1_Fotolia_43895048_Subscription_X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248472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C:\Users\__SCREW__\Documents\ОЛЯ\МАМА\вода\201301150551_thac_nuo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84784"/>
            <a:ext cx="4137174" cy="4536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ПАРООБРАЗНОЕ   СОСТОЯНИЕ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 descr="C:\Users\__SCREW__\Documents\ОЛЯ\МАМА\вода\Kettle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988840"/>
            <a:ext cx="6552728" cy="42675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620688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ТВЕРДОЕ   СОСТОЯНИЕ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__SCREW__\Documents\ОЛЯ\МАМА\вода\4789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7128792" cy="439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__SCREW__\Documents\ОЛЯ\МАМА\вода\792919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__SCREW__\Documents\ОЛЯ\МАМА\вода\Р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3552395" cy="2664296"/>
          </a:xfrm>
          <a:prstGeom prst="rect">
            <a:avLst/>
          </a:prstGeom>
          <a:noFill/>
        </p:spPr>
      </p:pic>
      <p:pic>
        <p:nvPicPr>
          <p:cNvPr id="11267" name="Picture 3" descr="C:\Users\__SCREW__\Documents\ОЛЯ\МАМА\вода\ПРУД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48680"/>
            <a:ext cx="3750840" cy="2592288"/>
          </a:xfrm>
          <a:prstGeom prst="rect">
            <a:avLst/>
          </a:prstGeom>
          <a:noFill/>
        </p:spPr>
      </p:pic>
      <p:pic>
        <p:nvPicPr>
          <p:cNvPr id="11268" name="Picture 4" descr="C:\Users\__SCREW__\Documents\ОЛЯ\МАМА\вода\ОЗЕР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3528392" cy="2592288"/>
          </a:xfrm>
          <a:prstGeom prst="rect">
            <a:avLst/>
          </a:prstGeom>
          <a:noFill/>
        </p:spPr>
      </p:pic>
      <p:pic>
        <p:nvPicPr>
          <p:cNvPr id="11269" name="Picture 5" descr="C:\Users\__SCREW__\Documents\ОЛЯ\МАМА\вода\2544_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573016"/>
            <a:ext cx="3552395" cy="26642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72200" y="314096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ПРУД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619672" y="321297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РЕКА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6381328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ОЗЕРО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588224" y="6309320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МОРЕ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116632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О Д О Е М Ы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__SCREW__\Documents\ОЛЯ\МАМА\вода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228184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ГРЯЗНАЯ РЕКА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__SCREW__\Documents\ОЛЯ\МАМА\вода\4fa12a8bfdf14bfb36efeedca88033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8568952" cy="51125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48264" y="50851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ЧИСТАЯ РЕКА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3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__SCREW__\Documents\ОЛЯ\МАМА\вода\0015-015-Nash-plakat-BEREGITE-VO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332656"/>
            <a:ext cx="525658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БЕРЕГИТЕ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5517232"/>
            <a:ext cx="2592288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6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ВОДУ</a:t>
            </a:r>
            <a:endParaRPr lang="ru-RU" sz="6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__SCREW__\Documents\ОЛЯ\МАМА\вода\18866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43808" y="332656"/>
            <a:ext cx="54726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Кто всю ночь по крыше бьет да постукивает,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И бормочет, и поет, убаюкивает?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85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-47616" y="0"/>
            <a:ext cx="9191616" cy="6858000"/>
          </a:xfrm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Каплями в траве сверкает,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Травку  утром украшает.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С переливами краса...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Как зовут её? ...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__SCREW__\Documents\ОЛЯ\МАМА\вода\rId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5536" y="260648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008B8"/>
                </a:solidFill>
              </a:rPr>
              <a:t>С неба облако спустилось</a:t>
            </a:r>
            <a:br>
              <a:rPr lang="ru-RU" sz="2400" dirty="0" smtClean="0">
                <a:solidFill>
                  <a:srgbClr val="1008B8"/>
                </a:solidFill>
              </a:rPr>
            </a:br>
            <a:r>
              <a:rPr lang="ru-RU" sz="2400" dirty="0" smtClean="0">
                <a:solidFill>
                  <a:srgbClr val="1008B8"/>
                </a:solidFill>
              </a:rPr>
              <a:t>И у речки поселилось.</a:t>
            </a:r>
            <a:br>
              <a:rPr lang="ru-RU" sz="2400" dirty="0" smtClean="0">
                <a:solidFill>
                  <a:srgbClr val="1008B8"/>
                </a:solidFill>
              </a:rPr>
            </a:br>
            <a:r>
              <a:rPr lang="ru-RU" sz="2400" dirty="0" smtClean="0">
                <a:solidFill>
                  <a:srgbClr val="1008B8"/>
                </a:solidFill>
              </a:rPr>
              <a:t>Как причудливо, красиво</a:t>
            </a:r>
            <a:br>
              <a:rPr lang="ru-RU" sz="2400" dirty="0" smtClean="0">
                <a:solidFill>
                  <a:srgbClr val="1008B8"/>
                </a:solidFill>
              </a:rPr>
            </a:br>
            <a:r>
              <a:rPr lang="ru-RU" sz="2400" dirty="0" smtClean="0">
                <a:solidFill>
                  <a:srgbClr val="1008B8"/>
                </a:solidFill>
              </a:rPr>
              <a:t>Бело-сказочное диво.</a:t>
            </a:r>
            <a:br>
              <a:rPr lang="ru-RU" sz="2400" dirty="0" smtClean="0">
                <a:solidFill>
                  <a:srgbClr val="1008B8"/>
                </a:solidFill>
              </a:rPr>
            </a:br>
            <a:r>
              <a:rPr lang="ru-RU" sz="2400" dirty="0" smtClean="0">
                <a:solidFill>
                  <a:srgbClr val="1008B8"/>
                </a:solidFill>
              </a:rPr>
              <a:t>Этот утренний обман</a:t>
            </a:r>
            <a:br>
              <a:rPr lang="ru-RU" sz="2400" dirty="0" smtClean="0">
                <a:solidFill>
                  <a:srgbClr val="1008B8"/>
                </a:solidFill>
              </a:rPr>
            </a:br>
            <a:r>
              <a:rPr lang="ru-RU" sz="2400" dirty="0" smtClean="0">
                <a:solidFill>
                  <a:srgbClr val="1008B8"/>
                </a:solidFill>
              </a:rPr>
              <a:t>Называется…</a:t>
            </a:r>
            <a:endParaRPr lang="ru-RU" sz="2400" dirty="0">
              <a:solidFill>
                <a:srgbClr val="1008B8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__SCREW__\Documents\ОЛЯ\МАМА\вода\8bfad8e82db8db047ff37a04030b29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508104" y="33265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Белые овечки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Не сидят на печке.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А плывут издалека</a:t>
            </a:r>
            <a:b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Кучевые…</a:t>
            </a:r>
            <a:endParaRPr lang="ru-RU" sz="24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__SCREW__\Documents\ОЛЯ\МАМА\вода\zamerzshaya-evropa-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75856" y="260648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Он слетает белой стаей </a:t>
            </a:r>
            <a:br>
              <a:rPr lang="ru-RU" sz="2400" dirty="0" smtClean="0"/>
            </a:br>
            <a:r>
              <a:rPr lang="ru-RU" sz="2400" dirty="0" smtClean="0"/>
              <a:t>И сверкает на лету. </a:t>
            </a:r>
            <a:br>
              <a:rPr lang="ru-RU" sz="2400" dirty="0" smtClean="0"/>
            </a:br>
            <a:r>
              <a:rPr lang="ru-RU" sz="2400" dirty="0" smtClean="0"/>
              <a:t>Он звездой прохладной тает </a:t>
            </a:r>
            <a:br>
              <a:rPr lang="ru-RU" sz="2400" dirty="0" smtClean="0"/>
            </a:br>
            <a:r>
              <a:rPr lang="ru-RU" sz="2400" dirty="0" smtClean="0"/>
              <a:t>На ладони и во рту</a:t>
            </a:r>
            <a:endParaRPr lang="ru-RU" sz="24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__SCREW__\Documents\ОЛЯ\МАМА\вода\9f10197d29733ffee2c2a0b1ebb8a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 неба падают крупинки,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Это маленькие льдинки.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Им вообще никто не рад,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Потому что это…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__SCREW__\Documents\ОЛЯ\МАМА\вода\sNvN2kOfE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332656"/>
            <a:ext cx="34918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00B0F0"/>
                </a:solidFill>
              </a:rPr>
              <a:t> Он — как алмаз: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 И твёрд, и чист,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 На солнышке сверкает.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 Но пригревать начнут лучи</a:t>
            </a:r>
            <a:br>
              <a:rPr lang="ru-RU" sz="2200" dirty="0" smtClean="0">
                <a:solidFill>
                  <a:srgbClr val="00B0F0"/>
                </a:solidFill>
              </a:rPr>
            </a:br>
            <a:r>
              <a:rPr lang="ru-RU" sz="2200" dirty="0" smtClean="0">
                <a:solidFill>
                  <a:srgbClr val="00B0F0"/>
                </a:solidFill>
              </a:rPr>
              <a:t> Он тут же и растает.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424936" cy="563231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bliqueTopLef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Три 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состояния </a:t>
            </a:r>
          </a:p>
          <a:p>
            <a:pPr algn="r"/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                                                          воды</a:t>
            </a:r>
            <a:endParaRPr lang="ru-RU" sz="7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164</TotalTime>
  <Words>81</Words>
  <Application>Microsoft Office PowerPoint</Application>
  <PresentationFormat>Экран (4:3)</PresentationFormat>
  <Paragraphs>41</Paragraphs>
  <Slides>17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__SCREW__</dc:creator>
  <cp:lastModifiedBy>__SCREW__</cp:lastModifiedBy>
  <cp:revision>28</cp:revision>
  <dcterms:created xsi:type="dcterms:W3CDTF">2015-06-03T12:47:15Z</dcterms:created>
  <dcterms:modified xsi:type="dcterms:W3CDTF">2015-06-08T15:41:42Z</dcterms:modified>
</cp:coreProperties>
</file>