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4" r:id="rId3"/>
    <p:sldId id="276" r:id="rId4"/>
    <p:sldId id="261" r:id="rId5"/>
    <p:sldId id="262" r:id="rId6"/>
    <p:sldId id="263" r:id="rId7"/>
    <p:sldId id="277" r:id="rId8"/>
    <p:sldId id="278" r:id="rId9"/>
    <p:sldId id="280" r:id="rId10"/>
    <p:sldId id="266" r:id="rId11"/>
    <p:sldId id="27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5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9F41-8101-4A05-9D02-4B88B9ECD750}" type="datetimeFigureOut">
              <a:rPr lang="ru-RU" smtClean="0"/>
              <a:pPr/>
              <a:t>30.12.2010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A9F7-22D3-4317-949E-9A54353A5B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9F41-8101-4A05-9D02-4B88B9ECD750}" type="datetimeFigureOut">
              <a:rPr lang="ru-RU" smtClean="0"/>
              <a:pPr/>
              <a:t>30.12.2010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A9F7-22D3-4317-949E-9A54353A5B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9F41-8101-4A05-9D02-4B88B9ECD750}" type="datetimeFigureOut">
              <a:rPr lang="ru-RU" smtClean="0"/>
              <a:pPr/>
              <a:t>30.12.2010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A9F7-22D3-4317-949E-9A54353A5B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9F41-8101-4A05-9D02-4B88B9ECD750}" type="datetimeFigureOut">
              <a:rPr lang="ru-RU" smtClean="0"/>
              <a:pPr/>
              <a:t>30.12.2010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A9F7-22D3-4317-949E-9A54353A5B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9F41-8101-4A05-9D02-4B88B9ECD750}" type="datetimeFigureOut">
              <a:rPr lang="ru-RU" smtClean="0"/>
              <a:pPr/>
              <a:t>30.12.2010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A9F7-22D3-4317-949E-9A54353A5B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9F41-8101-4A05-9D02-4B88B9ECD750}" type="datetimeFigureOut">
              <a:rPr lang="ru-RU" smtClean="0"/>
              <a:pPr/>
              <a:t>30.12.2010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A9F7-22D3-4317-949E-9A54353A5B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9F41-8101-4A05-9D02-4B88B9ECD750}" type="datetimeFigureOut">
              <a:rPr lang="ru-RU" smtClean="0"/>
              <a:pPr/>
              <a:t>30.12.2010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A9F7-22D3-4317-949E-9A54353A5B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9F41-8101-4A05-9D02-4B88B9ECD750}" type="datetimeFigureOut">
              <a:rPr lang="ru-RU" smtClean="0"/>
              <a:pPr/>
              <a:t>30.12.2010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A9F7-22D3-4317-949E-9A54353A5B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9F41-8101-4A05-9D02-4B88B9ECD750}" type="datetimeFigureOut">
              <a:rPr lang="ru-RU" smtClean="0"/>
              <a:pPr/>
              <a:t>30.12.2010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A9F7-22D3-4317-949E-9A54353A5B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9F41-8101-4A05-9D02-4B88B9ECD750}" type="datetimeFigureOut">
              <a:rPr lang="ru-RU" smtClean="0"/>
              <a:pPr/>
              <a:t>30.12.2010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A9F7-22D3-4317-949E-9A54353A5B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9F41-8101-4A05-9D02-4B88B9ECD750}" type="datetimeFigureOut">
              <a:rPr lang="ru-RU" smtClean="0"/>
              <a:pPr/>
              <a:t>30.12.2010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A9F7-22D3-4317-949E-9A54353A5B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F9F41-8101-4A05-9D02-4B88B9ECD750}" type="datetimeFigureOut">
              <a:rPr lang="ru-RU" smtClean="0"/>
              <a:pPr/>
              <a:t>30.12.2010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3A9F7-22D3-4317-949E-9A54353A5B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user\&#1056;&#1072;&#1073;&#1086;&#1095;&#1080;&#1081;%20&#1089;&#1090;&#1086;&#1083;\&#1056;&#1091;&#1073;&#1094;&#1086;&#1074;%20&#1055;&#1045;&#1056;&#1042;&#1067;&#1049;%20&#1057;&#1053;&#1045;&#1043;\3&#1085;&#1086;&#1103;&#1073;&#1088;&#1100;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14282" y="2357430"/>
            <a:ext cx="4357718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all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Первый снег</a:t>
            </a:r>
            <a:endParaRPr kumimoji="0" lang="ru-RU" sz="5400" b="1" i="0" u="none" strike="noStrike" cap="all" normalizeH="0" baseline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100" y="1071546"/>
            <a:ext cx="2714644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Н. Рубцов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Picture 17"/>
          <p:cNvPicPr>
            <a:picLocks noChangeAspect="1" noChangeArrowheads="1"/>
          </p:cNvPicPr>
          <p:nvPr/>
        </p:nvPicPr>
        <p:blipFill>
          <a:blip r:embed="rId4"/>
          <a:srcRect l="18521" t="15231"/>
          <a:stretch>
            <a:fillRect/>
          </a:stretch>
        </p:blipFill>
        <p:spPr bwMode="auto">
          <a:xfrm>
            <a:off x="4786314" y="714356"/>
            <a:ext cx="4048038" cy="5338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3ноябр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215338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1b2fc_1a7db28b_XL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Горизонтальный свиток 2"/>
          <p:cNvSpPr/>
          <p:nvPr/>
        </p:nvSpPr>
        <p:spPr>
          <a:xfrm>
            <a:off x="1071538" y="0"/>
            <a:ext cx="6858048" cy="1214422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Times New Roman" pitchFamily="18" charset="0"/>
              </a:rPr>
              <a:t>В  замёрзших руслах тихих рек, </a:t>
            </a:r>
            <a:endParaRPr lang="ru-RU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ba285f169eb.jpg"/>
          <p:cNvPicPr>
            <a:picLocks noChangeAspect="1"/>
          </p:cNvPicPr>
          <p:nvPr/>
        </p:nvPicPr>
        <p:blipFill>
          <a:blip r:embed="rId3"/>
          <a:srcRect l="2343" t="3614" r="2343" b="3614"/>
          <a:stretch>
            <a:fillRect/>
          </a:stretch>
        </p:blipFill>
        <p:spPr>
          <a:xfrm>
            <a:off x="285720" y="1142984"/>
            <a:ext cx="8715436" cy="5500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Горизонтальный свиток 6"/>
          <p:cNvSpPr/>
          <p:nvPr/>
        </p:nvSpPr>
        <p:spPr>
          <a:xfrm>
            <a:off x="1785918" y="0"/>
            <a:ext cx="4929222" cy="1357298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полях, в селеньях и в бору,</a:t>
            </a:r>
          </a:p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Слегка гудящий на ветру.</a:t>
            </a:r>
          </a:p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\Рабочий стол\для през\866958-a3a420b858d5a57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5" y="1643050"/>
            <a:ext cx="5264719" cy="4929222"/>
          </a:xfrm>
          <a:prstGeom prst="rect">
            <a:avLst/>
          </a:prstGeom>
          <a:noFill/>
        </p:spPr>
      </p:pic>
      <p:sp>
        <p:nvSpPr>
          <p:cNvPr id="4" name="Горизонтальный свиток 3"/>
          <p:cNvSpPr/>
          <p:nvPr/>
        </p:nvSpPr>
        <p:spPr>
          <a:xfrm>
            <a:off x="1071538" y="214290"/>
            <a:ext cx="6786610" cy="1357322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Times New Roman" pitchFamily="18" charset="0"/>
              </a:rPr>
              <a:t>Ах, кто не любит первый снег, </a:t>
            </a:r>
            <a:endParaRPr lang="ru-RU" sz="3600" dirty="0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895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1" y="0"/>
            <a:ext cx="544604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Горизонтальный свиток 3"/>
          <p:cNvSpPr/>
          <p:nvPr/>
        </p:nvSpPr>
        <p:spPr>
          <a:xfrm>
            <a:off x="1142976" y="142852"/>
            <a:ext cx="6858048" cy="1214422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Times New Roman" pitchFamily="18" charset="0"/>
              </a:rPr>
              <a:t>В  замёрзших руслах тихих рек, </a:t>
            </a:r>
            <a:endParaRPr lang="ru-RU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</p:txBody>
      </p:sp>
    </p:spTree>
  </p:cSld>
  <p:clrMapOvr>
    <a:masterClrMapping/>
  </p:clrMapOvr>
  <p:transition advTm="16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нег идёт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Горизонтальный свиток 3"/>
          <p:cNvSpPr/>
          <p:nvPr/>
        </p:nvSpPr>
        <p:spPr>
          <a:xfrm>
            <a:off x="1785918" y="0"/>
            <a:ext cx="5572164" cy="1357298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полях, в селеньях и в бору,</a:t>
            </a:r>
          </a:p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Слегка гудящий на ветру.</a:t>
            </a:r>
          </a:p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advTm="16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35a657609b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0174"/>
            <a:ext cx="9144000" cy="5357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Горизонтальный свиток 2"/>
          <p:cNvSpPr/>
          <p:nvPr/>
        </p:nvSpPr>
        <p:spPr>
          <a:xfrm>
            <a:off x="857224" y="0"/>
            <a:ext cx="7215238" cy="1500174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500166" y="214290"/>
            <a:ext cx="657229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Times New Roman" pitchFamily="18" charset="0"/>
              </a:rPr>
              <a:t>В деревне празднуют дожинки, </a:t>
            </a:r>
            <a:endParaRPr kumimoji="0" lang="ru-RU" sz="32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Times New Roman" pitchFamily="18" charset="0"/>
              </a:rPr>
              <a:t>И на гармонь летят снежинки. </a:t>
            </a:r>
            <a:endParaRPr kumimoji="0" lang="ru-RU" sz="32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</p:txBody>
      </p:sp>
    </p:spTree>
  </p:cSld>
  <p:clrMapOvr>
    <a:masterClrMapping/>
  </p:clrMapOvr>
  <p:transition advTm="14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972b99d9e848f74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Горизонтальный свиток 2"/>
          <p:cNvSpPr/>
          <p:nvPr/>
        </p:nvSpPr>
        <p:spPr>
          <a:xfrm>
            <a:off x="2214546" y="142852"/>
            <a:ext cx="4714908" cy="1714512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2571736" y="285728"/>
            <a:ext cx="592935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Times New Roman" pitchFamily="18" charset="0"/>
              </a:rPr>
              <a:t>И весь в светящемся снегу, </a:t>
            </a:r>
            <a:endParaRPr kumimoji="0" lang="ru-RU" sz="28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Times New Roman" pitchFamily="18" charset="0"/>
              </a:rPr>
              <a:t>Лось замирает на бегу </a:t>
            </a:r>
            <a:endParaRPr kumimoji="0" lang="ru-RU" sz="28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Times New Roman" pitchFamily="18" charset="0"/>
              </a:rPr>
              <a:t>На отдалённом берегу. </a:t>
            </a:r>
            <a:endParaRPr kumimoji="0" lang="ru-RU" sz="28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</p:txBody>
      </p:sp>
    </p:spTree>
  </p:cSld>
  <p:clrMapOvr>
    <a:masterClrMapping/>
  </p:clrMapOvr>
  <p:transition advTm="12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52.jpg"/>
          <p:cNvPicPr>
            <a:picLocks noChangeAspect="1"/>
          </p:cNvPicPr>
          <p:nvPr/>
        </p:nvPicPr>
        <p:blipFill>
          <a:blip r:embed="rId3"/>
          <a:srcRect l="3125" t="3254" r="3125" b="9571"/>
          <a:stretch>
            <a:fillRect/>
          </a:stretch>
        </p:blipFill>
        <p:spPr>
          <a:xfrm>
            <a:off x="357158" y="1500174"/>
            <a:ext cx="8572560" cy="4929222"/>
          </a:xfrm>
          <a:prstGeom prst="rect">
            <a:avLst/>
          </a:prstGeom>
        </p:spPr>
      </p:pic>
      <p:sp>
        <p:nvSpPr>
          <p:cNvPr id="4" name="Горизонтальный свиток 3"/>
          <p:cNvSpPr/>
          <p:nvPr/>
        </p:nvSpPr>
        <p:spPr>
          <a:xfrm>
            <a:off x="1357290" y="142852"/>
            <a:ext cx="5857916" cy="1247562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Times New Roman" pitchFamily="18" charset="0"/>
              </a:rPr>
              <a:t>Зачем ты держишь кнут в ладони? </a:t>
            </a:r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Times New Roman" pitchFamily="18" charset="0"/>
              </a:rPr>
              <a:t>Легко в упряжке скачут кони, </a:t>
            </a:r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В.С. Пшеничников. Тройка.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1643050"/>
            <a:ext cx="8072494" cy="5034798"/>
          </a:xfrm>
          <a:prstGeom prst="rect">
            <a:avLst/>
          </a:prstGeom>
        </p:spPr>
      </p:pic>
      <p:sp>
        <p:nvSpPr>
          <p:cNvPr id="6" name="Горизонтальный свиток 5"/>
          <p:cNvSpPr/>
          <p:nvPr/>
        </p:nvSpPr>
        <p:spPr>
          <a:xfrm>
            <a:off x="1285852" y="0"/>
            <a:ext cx="6072230" cy="1714488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И по дорогам меж полей,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Calibri" pitchFamily="34" charset="0"/>
                <a:cs typeface="Times New Roman" pitchFamily="18" charset="0"/>
              </a:rPr>
              <a:t>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Times New Roman" pitchFamily="18" charset="0"/>
              </a:rPr>
              <a:t>Как стаи белых голубей, </a:t>
            </a:r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Times New Roman" pitchFamily="18" charset="0"/>
              </a:rPr>
              <a:t>   Взлетает снег из-под саней... </a:t>
            </a:r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има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-5"/>
            <a:ext cx="4214810" cy="6858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зима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-5"/>
            <a:ext cx="5286380" cy="6858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Горизонтальный свиток 7"/>
          <p:cNvSpPr/>
          <p:nvPr/>
        </p:nvSpPr>
        <p:spPr>
          <a:xfrm>
            <a:off x="1142976" y="214290"/>
            <a:ext cx="7072362" cy="785818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Times New Roman" pitchFamily="18" charset="0"/>
              </a:rPr>
              <a:t>Ах, кто не любит первый снег, </a:t>
            </a:r>
            <a:endParaRPr lang="ru-RU" sz="3600" dirty="0"/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122</Words>
  <Application>Microsoft Office PowerPoint</Application>
  <PresentationFormat>Экран (4:3)</PresentationFormat>
  <Paragraphs>24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13</cp:revision>
  <dcterms:created xsi:type="dcterms:W3CDTF">2010-12-26T16:57:22Z</dcterms:created>
  <dcterms:modified xsi:type="dcterms:W3CDTF">2010-12-30T18:31:48Z</dcterms:modified>
</cp:coreProperties>
</file>