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C7229-D05D-4EEA-BF47-9048FD14460D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968C1-DC88-41F7-B76C-13053DAFC2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9F9C6-16EC-4983-A6A1-EEF1B9AC4399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2FD-84EA-47B2-88D6-3E0CF746659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284A-0E02-464C-B1C3-F870BBA4B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2FD-84EA-47B2-88D6-3E0CF746659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284A-0E02-464C-B1C3-F870BBA4B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2FD-84EA-47B2-88D6-3E0CF746659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284A-0E02-464C-B1C3-F870BBA4B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2FD-84EA-47B2-88D6-3E0CF746659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284A-0E02-464C-B1C3-F870BBA4B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2FD-84EA-47B2-88D6-3E0CF746659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284A-0E02-464C-B1C3-F870BBA4B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2FD-84EA-47B2-88D6-3E0CF746659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284A-0E02-464C-B1C3-F870BBA4B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2FD-84EA-47B2-88D6-3E0CF746659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284A-0E02-464C-B1C3-F870BBA4B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2FD-84EA-47B2-88D6-3E0CF746659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284A-0E02-464C-B1C3-F870BBA4B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2FD-84EA-47B2-88D6-3E0CF746659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284A-0E02-464C-B1C3-F870BBA4B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2FD-84EA-47B2-88D6-3E0CF746659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284A-0E02-464C-B1C3-F870BBA4B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02FD-84EA-47B2-88D6-3E0CF746659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284A-0E02-464C-B1C3-F870BBA4B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602FD-84EA-47B2-88D6-3E0CF7466596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1284A-0E02-464C-B1C3-F870BBA4B0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bravica.ru/" TargetMode="External"/><Relationship Id="rId7" Type="http://schemas.openxmlformats.org/officeDocument/2006/relationships/hyperlink" Target="http://allforchildren.ru/kidfun/phrase10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o.mail.ru/" TargetMode="External"/><Relationship Id="rId5" Type="http://schemas.openxmlformats.org/officeDocument/2006/relationships/hyperlink" Target="http://www.topreferat.ru/" TargetMode="External"/><Relationship Id="rId4" Type="http://schemas.openxmlformats.org/officeDocument/2006/relationships/hyperlink" Target="http://dictionary.bravica.ru/phraseological/word_10748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hyperlink" Target="http://idioms.chat.ru/18/563.htm" TargetMode="External"/><Relationship Id="rId2" Type="http://schemas.openxmlformats.org/officeDocument/2006/relationships/hyperlink" Target="http://idioms.chat.ru/19/566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dioms.chat.ru/18/561.htm" TargetMode="External"/><Relationship Id="rId5" Type="http://schemas.openxmlformats.org/officeDocument/2006/relationships/hyperlink" Target="http://idioms.chat.ru/18/559.htm" TargetMode="External"/><Relationship Id="rId4" Type="http://schemas.openxmlformats.org/officeDocument/2006/relationships/hyperlink" Target="http://idioms.chat.ru/18/554.htm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44008" y="4941168"/>
            <a:ext cx="3870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Презентацию выполнила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учитель начальных классов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МОУ СОШ  № 23 г.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                             </a:t>
            </a:r>
            <a:r>
              <a:rPr lang="ru-RU" b="1" dirty="0" err="1" smtClean="0">
                <a:solidFill>
                  <a:srgbClr val="002060"/>
                </a:solidFill>
                <a:latin typeface="Georgia" pitchFamily="18" charset="0"/>
              </a:rPr>
              <a:t>Слётова</a:t>
            </a:r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 Л.А.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204864"/>
            <a:ext cx="72936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Фразеологизмы </a:t>
            </a:r>
            <a:r>
              <a:rPr lang="ru-RU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№ </a:t>
            </a:r>
            <a:r>
              <a:rPr lang="ru-RU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5</a:t>
            </a:r>
            <a:r>
              <a:rPr lang="ru-RU" sz="4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Georgia" pitchFamily="18" charset="0"/>
              </a:rPr>
              <a:t> </a:t>
            </a:r>
            <a:endParaRPr lang="ru-RU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  <a:p>
            <a:pPr algn="ctr"/>
            <a:endParaRPr lang="ru-RU" sz="2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Georgia" pitchFamily="18" charset="0"/>
            </a:endParaRPr>
          </a:p>
          <a:p>
            <a:pPr algn="ctr"/>
            <a:r>
              <a:rPr lang="ru-RU" sz="20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СО СЛОВАМИ</a:t>
            </a:r>
            <a:r>
              <a:rPr lang="ru-RU" sz="2400" b="1" spc="50" dirty="0" smtClean="0">
                <a:ln w="11430"/>
                <a:solidFill>
                  <a:schemeClr val="accent5">
                    <a:lumMod val="50000"/>
                  </a:schemeClr>
                </a:solidFill>
                <a:latin typeface="Georgia" pitchFamily="18" charset="0"/>
              </a:rPr>
              <a:t> «РУКИ», «НОГИ»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548680"/>
            <a:ext cx="3993401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Уносить ноги</a:t>
            </a:r>
            <a:endParaRPr lang="ru-RU" sz="40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pic>
        <p:nvPicPr>
          <p:cNvPr id="5" name="Picture 16" descr="http://idioms.chat.ru/18/pix/56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3"/>
            <a:ext cx="2016224" cy="212479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83768" y="1340768"/>
            <a:ext cx="59763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Georgia" pitchFamily="18" charset="0"/>
              </a:rPr>
              <a:t>- убегать, спасаться бегством.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3068960"/>
            <a:ext cx="7383753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Встать с левой (не той) ноги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005064"/>
            <a:ext cx="84249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быть без причины в плохом настроении, раздраженном состоянии. </a:t>
            </a:r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5157192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0D2329"/>
                </a:solidFill>
                <a:latin typeface="Georgia" pitchFamily="18" charset="0"/>
              </a:rPr>
              <a:t>Я ходила хмурая и неласковая. — Ты что, с левой ноги встала? — спрашивала бабушка.</a:t>
            </a:r>
            <a:r>
              <a:rPr lang="ru-RU" sz="2200" b="1" dirty="0" smtClean="0">
                <a:solidFill>
                  <a:srgbClr val="0D2329"/>
                </a:solidFill>
                <a:latin typeface="Georgia" pitchFamily="18" charset="0"/>
              </a:rPr>
              <a:t> </a:t>
            </a:r>
            <a:endParaRPr lang="ru-RU" sz="2200" b="1" dirty="0">
              <a:solidFill>
                <a:srgbClr val="0D2329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hlinkClick r:id="rId3"/>
              </a:rPr>
              <a:t>dictionary.bravica.ru</a:t>
            </a:r>
            <a:r>
              <a:rPr lang="en-US" dirty="0" err="1" smtClean="0"/>
              <a:t>›</a:t>
            </a:r>
            <a:r>
              <a:rPr lang="en-US" dirty="0" err="1" smtClean="0">
                <a:hlinkClick r:id="rId4"/>
              </a:rPr>
              <a:t>phraseological</a:t>
            </a:r>
            <a:r>
              <a:rPr lang="en-US" dirty="0" smtClean="0">
                <a:hlinkClick r:id="rId4"/>
              </a:rPr>
              <a:t>/word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348880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b="1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6600"/>
                </a:solidFill>
                <a:hlinkClick r:id="rId5"/>
              </a:rPr>
              <a:t>http://www.topreferat.ru/</a:t>
            </a:r>
            <a:r>
              <a:rPr lang="ru-RU" b="1" dirty="0" smtClean="0">
                <a:solidFill>
                  <a:srgbClr val="006600"/>
                </a:solidFill>
              </a:rPr>
              <a:t> - происхождение фразеологизмов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    </a:t>
            </a:r>
            <a:r>
              <a:rPr lang="ru-RU" b="1" dirty="0" smtClean="0">
                <a:solidFill>
                  <a:schemeClr val="accent1"/>
                </a:solidFill>
                <a:hlinkClick r:id="rId6"/>
              </a:rPr>
              <a:t>http://go.mail.ru/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rgbClr val="006600"/>
                </a:solidFill>
              </a:rPr>
              <a:t>-фразеологизмы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b="1" dirty="0" smtClean="0">
                <a:solidFill>
                  <a:srgbClr val="006600"/>
                </a:solidFill>
              </a:rPr>
              <a:t>    http://www.ostrov.net.ua/forum/printthread. 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645024"/>
            <a:ext cx="7092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hlinkClick r:id="rId7"/>
              </a:rPr>
              <a:t>Веселый </a:t>
            </a:r>
            <a:r>
              <a:rPr lang="ru-RU" b="1" dirty="0" smtClean="0">
                <a:hlinkClick r:id="rId7"/>
              </a:rPr>
              <a:t>фразеологический</a:t>
            </a:r>
            <a:r>
              <a:rPr lang="ru-RU" dirty="0" smtClean="0">
                <a:hlinkClick r:id="rId7"/>
              </a:rPr>
              <a:t> словарь для детей</a:t>
            </a:r>
            <a:endParaRPr lang="ru-RU" dirty="0" smtClean="0"/>
          </a:p>
          <a:p>
            <a:r>
              <a:rPr lang="ru-RU" dirty="0" smtClean="0"/>
              <a:t>Рассылки </a:t>
            </a:r>
            <a:r>
              <a:rPr lang="ru-RU" dirty="0" err="1" smtClean="0"/>
              <a:t>Subscribe.</a:t>
            </a:r>
            <a:r>
              <a:rPr lang="ru-RU" b="1" dirty="0" err="1" smtClean="0"/>
              <a:t>Ru</a:t>
            </a:r>
            <a:r>
              <a:rPr lang="ru-RU" dirty="0" smtClean="0"/>
              <a:t>. Новости и обновления на сайте "Все для детей". Подписаться письмом. </a:t>
            </a:r>
            <a:r>
              <a:rPr lang="ru-RU" b="1" dirty="0" smtClean="0"/>
              <a:t>… </a:t>
            </a:r>
            <a:r>
              <a:rPr lang="ru-RU" dirty="0" smtClean="0"/>
              <a:t>Подписаться на новости нашего сайта по </a:t>
            </a:r>
            <a:r>
              <a:rPr lang="ru-RU" dirty="0" err="1" smtClean="0"/>
              <a:t>E-</a:t>
            </a:r>
            <a:r>
              <a:rPr lang="ru-RU" b="1" dirty="0" err="1" smtClean="0"/>
              <a:t>mail</a:t>
            </a:r>
            <a:r>
              <a:rPr lang="ru-RU" dirty="0" smtClean="0"/>
              <a:t>. Веселый </a:t>
            </a:r>
            <a:r>
              <a:rPr lang="ru-RU" b="1" dirty="0" smtClean="0"/>
              <a:t>фразеологический</a:t>
            </a:r>
            <a:r>
              <a:rPr lang="ru-RU" dirty="0" smtClean="0"/>
              <a:t> словарь для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1268760"/>
            <a:ext cx="608051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C00000"/>
                </a:solidFill>
                <a:latin typeface="Georgia" pitchFamily="18" charset="0"/>
              </a:rPr>
              <a:t>Как свои пять пальцев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708920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4060"/>
                </a:solidFill>
                <a:latin typeface="Georgia" pitchFamily="18" charset="0"/>
              </a:rPr>
              <a:t>- очень хорошо, основательно. Вдоль и поперёк.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4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933056"/>
            <a:ext cx="80648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112F37"/>
                </a:solidFill>
                <a:latin typeface="Georgia" pitchFamily="18" charset="0"/>
              </a:rPr>
              <a:t>Как же это ты не ответил на такой простой вопрос? Ведь эту тему ты как свои пять пальцев знаешь. </a:t>
            </a:r>
            <a:endParaRPr lang="ru-RU" sz="2200" b="1" i="1" dirty="0">
              <a:solidFill>
                <a:srgbClr val="112F37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1340768"/>
            <a:ext cx="5569153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Пальчики оближешь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88840"/>
            <a:ext cx="2925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1. Очень вкусен. 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420888"/>
            <a:ext cx="82809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3F3E"/>
                </a:solidFill>
                <a:latin typeface="Georgia" pitchFamily="18" charset="0"/>
              </a:rPr>
              <a:t>— У них бывают такие вкусные блинчики к кофе, что пальчики оближешь .</a:t>
            </a:r>
            <a:endParaRPr lang="ru-RU" sz="2200" dirty="0">
              <a:solidFill>
                <a:srgbClr val="003F3E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645024"/>
            <a:ext cx="82089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2. Очень красив, привлекателен, прекрасен. </a:t>
            </a:r>
            <a:endParaRPr lang="ru-RU" sz="2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1032" y="4365104"/>
            <a:ext cx="8712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3F3E"/>
                </a:solidFill>
                <a:latin typeface="Georgia" pitchFamily="18" charset="0"/>
              </a:rPr>
              <a:t>— Буду фотографом-художником. У меня призвание. Видел мои снимки? Пальчики оближешь. Два снимка уже напечатаны. </a:t>
            </a:r>
            <a:endParaRPr lang="ru-RU" sz="2200" dirty="0">
              <a:solidFill>
                <a:srgbClr val="003F3E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04864"/>
            <a:ext cx="2736304" cy="209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187624" y="1412776"/>
            <a:ext cx="674255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C00000"/>
                </a:solidFill>
                <a:latin typeface="Georgia" pitchFamily="18" charset="0"/>
              </a:rPr>
              <a:t>Палец о палец не ударить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59832" y="2132856"/>
            <a:ext cx="58326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совсем ничего не сделать, оставаясь безучастным в каком-либо деле.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725144"/>
            <a:ext cx="820891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i="1" dirty="0" smtClean="0">
                <a:solidFill>
                  <a:srgbClr val="003F3E"/>
                </a:solidFill>
                <a:latin typeface="Georgia" pitchFamily="18" charset="0"/>
              </a:rPr>
              <a:t>— Ты же в хозяйстве и пальцем о палец не ударишь! Какой ты мне помощник! Воды и то не принесёшь.</a:t>
            </a:r>
          </a:p>
          <a:p>
            <a:r>
              <a:rPr lang="ru-RU" sz="2400" i="1" dirty="0" smtClean="0">
                <a:solidFill>
                  <a:srgbClr val="003F3E"/>
                </a:solidFill>
                <a:latin typeface="Georgia" pitchFamily="18" charset="0"/>
              </a:rPr>
              <a:t/>
            </a:r>
            <a:br>
              <a:rPr lang="ru-RU" sz="2400" i="1" dirty="0" smtClean="0">
                <a:solidFill>
                  <a:srgbClr val="003F3E"/>
                </a:solidFill>
                <a:latin typeface="Georgia" pitchFamily="18" charset="0"/>
              </a:rPr>
            </a:br>
            <a:endParaRPr lang="ru-RU" sz="2400" i="1" dirty="0">
              <a:solidFill>
                <a:srgbClr val="003F3E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5733256"/>
            <a:ext cx="8964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F3E"/>
                </a:solidFill>
                <a:latin typeface="Georgia" pitchFamily="18" charset="0"/>
              </a:rPr>
              <a:t>Любое дело горит в руках моей матери. </a:t>
            </a:r>
            <a:endParaRPr lang="ru-RU" sz="2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F3E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060848"/>
            <a:ext cx="7200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3F3E"/>
                </a:solidFill>
                <a:latin typeface="Georgia" pitchFamily="18" charset="0"/>
              </a:rPr>
              <a:t>Наконец состоялось соглашение, и старики ударили по рукам.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3F3E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429000"/>
            <a:ext cx="379783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Горит в руках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75856" y="4149080"/>
            <a:ext cx="561937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выполняется быстро, ловко, хорошо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548680"/>
            <a:ext cx="5380430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Ударить по рукам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pic>
        <p:nvPicPr>
          <p:cNvPr id="9" name="Picture 8" descr="http://idioms.chat.ru/18/pix/553.gif"/>
          <p:cNvPicPr>
            <a:picLocks noChangeAspect="1" noChangeArrowheads="1"/>
          </p:cNvPicPr>
          <p:nvPr/>
        </p:nvPicPr>
        <p:blipFill>
          <a:blip r:embed="rId2" cstate="print"/>
          <a:srcRect r="3571" b="56649"/>
          <a:stretch>
            <a:fillRect/>
          </a:stretch>
        </p:blipFill>
        <p:spPr bwMode="auto">
          <a:xfrm>
            <a:off x="251520" y="764704"/>
            <a:ext cx="1944216" cy="108012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267744" y="1340768"/>
            <a:ext cx="46762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- заключить сделку.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25" name="AutoShape 1" descr="http://idioms.chat.ru/03/transpar.gif"/>
          <p:cNvSpPr>
            <a:spLocks noChangeAspect="1" noChangeArrowheads="1"/>
          </p:cNvSpPr>
          <p:nvPr/>
        </p:nvSpPr>
        <p:spPr bwMode="auto">
          <a:xfrm>
            <a:off x="0" y="0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Перелистнуть страницу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5275" cy="276225"/>
          </a:xfrm>
          <a:prstGeom prst="rect">
            <a:avLst/>
          </a:prstGeom>
          <a:noFill/>
        </p:spPr>
      </p:pic>
      <p:pic>
        <p:nvPicPr>
          <p:cNvPr id="1028" name="Picture 4" descr="http://idioms.chat.ru/03/pix/105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429000"/>
            <a:ext cx="2760241" cy="1964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5" name="Picture 3" descr="Перелистнуть страницу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5275" cy="276225"/>
          </a:xfrm>
          <a:prstGeom prst="rect">
            <a:avLst/>
          </a:prstGeom>
          <a:noFill/>
        </p:spPr>
      </p:pic>
      <p:sp>
        <p:nvSpPr>
          <p:cNvPr id="54274" name="AutoShape 2" descr="http://idioms.chat.ru/18/transpar.gif"/>
          <p:cNvSpPr>
            <a:spLocks noChangeAspect="1" noChangeArrowheads="1"/>
          </p:cNvSpPr>
          <p:nvPr/>
        </p:nvSpPr>
        <p:spPr bwMode="auto">
          <a:xfrm>
            <a:off x="92075" y="-1363663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4279" name="Picture 7" descr="Перелистнуть страницу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5275" cy="276225"/>
          </a:xfrm>
          <a:prstGeom prst="rect">
            <a:avLst/>
          </a:prstGeom>
          <a:noFill/>
        </p:spPr>
      </p:pic>
      <p:sp>
        <p:nvSpPr>
          <p:cNvPr id="54278" name="AutoShape 6" descr="http://idioms.chat.ru/18/transpar.gif"/>
          <p:cNvSpPr>
            <a:spLocks noChangeAspect="1" noChangeArrowheads="1"/>
          </p:cNvSpPr>
          <p:nvPr/>
        </p:nvSpPr>
        <p:spPr bwMode="auto">
          <a:xfrm>
            <a:off x="92075" y="-1516063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4283" name="Picture 11" descr="Перелистнуть страницу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5275" cy="276225"/>
          </a:xfrm>
          <a:prstGeom prst="rect">
            <a:avLst/>
          </a:prstGeom>
          <a:noFill/>
        </p:spPr>
      </p:pic>
      <p:sp>
        <p:nvSpPr>
          <p:cNvPr id="54282" name="AutoShape 10" descr="http://idioms.chat.ru/18/transpar.gif"/>
          <p:cNvSpPr>
            <a:spLocks noChangeAspect="1" noChangeArrowheads="1"/>
          </p:cNvSpPr>
          <p:nvPr/>
        </p:nvSpPr>
        <p:spPr bwMode="auto">
          <a:xfrm>
            <a:off x="92075" y="-1325563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4287" name="Picture 15" descr="Перелистнуть страницу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5275" cy="276225"/>
          </a:xfrm>
          <a:prstGeom prst="rect">
            <a:avLst/>
          </a:prstGeom>
          <a:noFill/>
        </p:spPr>
      </p:pic>
      <p:sp>
        <p:nvSpPr>
          <p:cNvPr id="54286" name="AutoShape 14" descr="http://idioms.chat.ru/18/transpar.gif"/>
          <p:cNvSpPr>
            <a:spLocks noChangeAspect="1" noChangeArrowheads="1"/>
          </p:cNvSpPr>
          <p:nvPr/>
        </p:nvSpPr>
        <p:spPr bwMode="auto">
          <a:xfrm>
            <a:off x="92075" y="-1377950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4291" name="Picture 19" descr="Перелистнуть страницу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95275" cy="276225"/>
          </a:xfrm>
          <a:prstGeom prst="rect">
            <a:avLst/>
          </a:prstGeom>
          <a:noFill/>
        </p:spPr>
      </p:pic>
      <p:sp>
        <p:nvSpPr>
          <p:cNvPr id="54290" name="AutoShape 18" descr="http://idioms.chat.ru/18/transpar.gif"/>
          <p:cNvSpPr>
            <a:spLocks noChangeAspect="1" noChangeArrowheads="1"/>
          </p:cNvSpPr>
          <p:nvPr/>
        </p:nvSpPr>
        <p:spPr bwMode="auto">
          <a:xfrm>
            <a:off x="92075" y="-1012825"/>
            <a:ext cx="95250" cy="9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95536" y="4365104"/>
            <a:ext cx="8748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                                      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не давать воли,         держать в строгом повиновении.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/>
            </a:r>
            <a:b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23528" y="1196752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нарваться на плохое настроение.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9512" y="2204864"/>
            <a:ext cx="669674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Рука не поднимается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39552" y="476672"/>
            <a:ext cx="7027886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Попасть под горячую руку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9512" y="2276872"/>
            <a:ext cx="8820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                                                    – никак не возможно совершить действие из-за внутреннего запрета.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1520" y="4365104"/>
            <a:ext cx="4536504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Держать в руках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30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99384" y="4653136"/>
            <a:ext cx="55446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очень близко, совсем      рядом.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692696"/>
            <a:ext cx="4411785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Руки не доходят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628800"/>
            <a:ext cx="7812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                                   – никак нет сил и </a:t>
            </a: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                                 времени что-то сделать.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645024"/>
            <a:ext cx="3793026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Руки чешутся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3717032"/>
            <a:ext cx="5004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</a:rPr>
              <a:t>– о большом желании что-либо сделать.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5157192"/>
            <a:ext cx="370646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</a:rPr>
              <a:t>Рукой подать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pic>
        <p:nvPicPr>
          <p:cNvPr id="37890" name="Picture 2" descr="http://idioms.chat.ru/15/pix/45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2952328" cy="24559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763688" y="2348880"/>
            <a:ext cx="5976664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50" noProof="0" dirty="0" smtClean="0">
                <a:ln w="11430"/>
                <a:solidFill>
                  <a:srgbClr val="9E0000"/>
                </a:solidFill>
                <a:latin typeface="Georgia" pitchFamily="18" charset="0"/>
                <a:ea typeface="+mj-ea"/>
                <a:cs typeface="+mj-cs"/>
              </a:rPr>
              <a:t>Не покладая рук</a:t>
            </a:r>
            <a:endParaRPr kumimoji="0" lang="ru-RU" sz="3600" b="1" i="0" u="none" strike="noStrike" kern="1200" spc="50" normalizeH="0" baseline="0" noProof="0" dirty="0">
              <a:ln w="11430"/>
              <a:solidFill>
                <a:srgbClr val="9E0000"/>
              </a:solidFill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212976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Char char="-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Georgia" pitchFamily="18" charset="0"/>
              </a:rPr>
              <a:t>усердно, старательно </a:t>
            </a:r>
          </a:p>
          <a:p>
            <a:pPr algn="ctr">
              <a:buFontTx/>
              <a:buChar char="-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Georgia" pitchFamily="18" charset="0"/>
              </a:rPr>
              <a:t>(работать, трудиться, мастерить...). 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4509120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3F3E"/>
                </a:solidFill>
                <a:latin typeface="Georgia" pitchFamily="18" charset="0"/>
              </a:rPr>
              <a:t>Ребята работали на пришкольном участке не покладая рук, поэтому задание выполнили раньше срока.</a:t>
            </a:r>
            <a:endParaRPr lang="ru-RU" sz="2800" b="1" i="1" dirty="0">
              <a:solidFill>
                <a:srgbClr val="003F3E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76672"/>
            <a:ext cx="8159606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Чужими руками жар загребать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196752"/>
            <a:ext cx="7904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– пользоваться плодами чужой работы.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://idioms.chat.ru/11/pix/25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365104"/>
            <a:ext cx="3240360" cy="2149493"/>
          </a:xfrm>
          <a:prstGeom prst="rect">
            <a:avLst/>
          </a:prstGeom>
          <a:noFill/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1520" y="0"/>
            <a:ext cx="88924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E7E7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E7E7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E7E7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                                     </a:t>
            </a:r>
            <a:r>
              <a:rPr kumimoji="0" lang="ru-RU" sz="2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– о том, кто умело, искусно всё делает, справляется с любой   работой.</a:t>
            </a: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88032"/>
            <a:ext cx="3833101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Золотые руки 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1988840"/>
            <a:ext cx="5051383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Мастер на все руки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pic>
        <p:nvPicPr>
          <p:cNvPr id="10" name="Picture 4" descr="http://idioms.chat.ru/11/pix/258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60848"/>
            <a:ext cx="3351039" cy="194421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211960" y="4221088"/>
            <a:ext cx="3999813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solidFill>
                  <a:srgbClr val="9E0000"/>
                </a:solidFill>
                <a:latin typeface="Georgia" pitchFamily="18" charset="0"/>
                <a:ea typeface="Times New Roman" pitchFamily="18" charset="0"/>
                <a:cs typeface="Tahoma" pitchFamily="34" charset="0"/>
              </a:rPr>
              <a:t>Махнуть рукой</a:t>
            </a:r>
            <a:endParaRPr lang="ru-RU" sz="3600" b="1" spc="50" dirty="0">
              <a:ln w="11430"/>
              <a:solidFill>
                <a:srgbClr val="9E0000"/>
              </a:solidFill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872" y="2636912"/>
            <a:ext cx="55446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- человек, умеющий делать практически всё: и машину починить и полку прибить</a:t>
            </a:r>
            <a:r>
              <a:rPr lang="ru-RU" sz="2800" b="1" dirty="0" smtClean="0">
                <a:latin typeface="Georgia" pitchFamily="18" charset="0"/>
              </a:rPr>
              <a:t>.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139952" y="4869161"/>
            <a:ext cx="482453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- перестать обращать     внимание.</a:t>
            </a:r>
            <a:b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419</Words>
  <Application>Microsoft Office PowerPoint</Application>
  <PresentationFormat>Экран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</dc:creator>
  <cp:lastModifiedBy>Иван</cp:lastModifiedBy>
  <cp:revision>3</cp:revision>
  <dcterms:created xsi:type="dcterms:W3CDTF">2013-01-10T14:41:56Z</dcterms:created>
  <dcterms:modified xsi:type="dcterms:W3CDTF">2013-01-10T15:01:53Z</dcterms:modified>
</cp:coreProperties>
</file>