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48B57-E966-43D3-B6F4-383BF339464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F0AB-16B8-4F3C-BAD7-27D4672B2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30DF-B9DB-4E19-94E0-2184DBC270C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1C21-C727-47F7-BCE2-F817E862A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bravica.ru/" TargetMode="External"/><Relationship Id="rId7" Type="http://schemas.openxmlformats.org/officeDocument/2006/relationships/hyperlink" Target="http://allforchildren.ru/kidfun/phrase10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5" Type="http://schemas.openxmlformats.org/officeDocument/2006/relationships/hyperlink" Target="http://www.topreferat.ru/" TargetMode="External"/><Relationship Id="rId4" Type="http://schemas.openxmlformats.org/officeDocument/2006/relationships/hyperlink" Target="http://dictionary.bravica.ru/phraseological/word_1074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941168"/>
            <a:ext cx="387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Презентацию выполнила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МОУ СОШ  № 23 г.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Слётова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Л.А.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2936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Фразеологизмы </a:t>
            </a:r>
            <a:r>
              <a:rPr lang="ru-RU" sz="2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№ </a:t>
            </a: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4</a:t>
            </a: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2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СО СЛОВАМИ</a:t>
            </a:r>
            <a:r>
              <a:rPr lang="ru-RU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«ВОДА», «ОГОНЬ»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980728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 очень дружны, неразлучны,   всегда вместе.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67744" y="260648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Водой не разольёшь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6" name="Picture 4" descr="http://idioms.chat.ru/02/pix/062.gif"/>
          <p:cNvPicPr>
            <a:picLocks noChangeAspect="1" noChangeArrowheads="1"/>
          </p:cNvPicPr>
          <p:nvPr/>
        </p:nvPicPr>
        <p:blipFill>
          <a:blip r:embed="rId2" cstate="print"/>
          <a:srcRect r="48257"/>
          <a:stretch>
            <a:fillRect/>
          </a:stretch>
        </p:blipFill>
        <p:spPr bwMode="auto">
          <a:xfrm>
            <a:off x="179512" y="332656"/>
            <a:ext cx="1828193" cy="2160240"/>
          </a:xfrm>
          <a:prstGeom prst="rect">
            <a:avLst/>
          </a:prstGeom>
          <a:noFill/>
        </p:spPr>
      </p:pic>
      <p:pic>
        <p:nvPicPr>
          <p:cNvPr id="8" name="Picture 12" descr="http://idioms.chat.ru/09/pix/2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4822" y="2132856"/>
            <a:ext cx="2391483" cy="2016224"/>
          </a:xfrm>
          <a:prstGeom prst="rect">
            <a:avLst/>
          </a:prstGeom>
          <a:noFill/>
        </p:spPr>
      </p:pic>
      <p:pic>
        <p:nvPicPr>
          <p:cNvPr id="10" name="Picture 16" descr="http://idioms.chat.ru/09/pix/21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653136"/>
            <a:ext cx="3324225" cy="1819275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411760" y="2276872"/>
            <a:ext cx="410445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Как с гуся вода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2924944"/>
            <a:ext cx="53285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все человеку нипочем.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779912" y="4365104"/>
            <a:ext cx="47525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Как рыба в воде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5013176"/>
            <a:ext cx="5580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чувствовать себя уверенно, очень хорошо ориентироваться, хорошо в чем-либо разбираться,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836712"/>
            <a:ext cx="6336704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еще не известно как будет, исход не ясен, по аналогии: «бабушка надвое сказала».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212976"/>
            <a:ext cx="486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разоблачить темные дела, уличить во лжи.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050" name="Picture 2" descr="http://idioms.chat.ru/02/pix/0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2235187" cy="1944216"/>
          </a:xfrm>
          <a:prstGeom prst="rect">
            <a:avLst/>
          </a:prstGeom>
          <a:noFill/>
        </p:spPr>
      </p:pic>
      <p:pic>
        <p:nvPicPr>
          <p:cNvPr id="2052" name="Picture 4" descr="http://idioms.chat.ru/02/pix/08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204864"/>
            <a:ext cx="2486910" cy="20162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347864" y="5229200"/>
            <a:ext cx="50040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остаться безнаказанным, без плохих последствий.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4" name="Picture 6" descr="http://idioms.chat.ru/02/pix/08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365104"/>
            <a:ext cx="2896113" cy="2232248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483768" y="188640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Вилами на воде написано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552" y="2492896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Вывести на чистую воду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31840" y="4365104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Выйти сухим из воды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196752"/>
            <a:ext cx="5493296" cy="129614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– как будто знал заранее, предвидел, точно предсказал события.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717032"/>
            <a:ext cx="5940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очень похожи, неотличимы.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5589240"/>
            <a:ext cx="6012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молчит  и не желает отвечать.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AutoShape 1" descr="http://idioms.chat.ru/09/transpar.gif"/>
          <p:cNvSpPr>
            <a:spLocks noChangeAspect="1" noChangeArrowheads="1"/>
          </p:cNvSpPr>
          <p:nvPr/>
        </p:nvSpPr>
        <p:spPr bwMode="auto">
          <a:xfrm>
            <a:off x="0" y="0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Перелистнуть страницу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pic>
        <p:nvPicPr>
          <p:cNvPr id="1028" name="Picture 4" descr="http://idioms.chat.ru/09/pix/19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2952328" cy="2045990"/>
          </a:xfrm>
          <a:prstGeom prst="rect">
            <a:avLst/>
          </a:prstGeom>
          <a:noFill/>
        </p:spPr>
      </p:pic>
      <p:pic>
        <p:nvPicPr>
          <p:cNvPr id="1030" name="Picture 6" descr="http://idioms.chat.ru/09/pix/2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92896"/>
            <a:ext cx="2739008" cy="2052329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491880" y="404664"/>
            <a:ext cx="50405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Как в воду глядел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95536" y="2852936"/>
            <a:ext cx="61206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Как две капли в воды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347864" y="4797152"/>
            <a:ext cx="547260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Воды в рот набрал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2" name="Picture 12" descr="http://idioms.chat.ru/12/pix/27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479278"/>
            <a:ext cx="2664296" cy="2112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140968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печальный,  грустный.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08518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скромно, незаметно себя вести.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07704" y="404664"/>
            <a:ext cx="50405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Как в воду канул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26876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пропал, бесследно, без вести исчез.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2420888"/>
            <a:ext cx="55446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Как в воду опущенный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75656" y="4365104"/>
            <a:ext cx="55446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Тише воды, ниже травы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manuscr.chat.ru/14/pix/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3295650" cy="2600325"/>
          </a:xfrm>
          <a:prstGeom prst="rect">
            <a:avLst/>
          </a:prstGeom>
          <a:noFill/>
        </p:spPr>
      </p:pic>
      <p:sp>
        <p:nvSpPr>
          <p:cNvPr id="11266" name="AutoShape 2" descr="http://idioms.chat.ru/14/transpar.gif"/>
          <p:cNvSpPr>
            <a:spLocks noChangeAspect="1" noChangeArrowheads="1"/>
          </p:cNvSpPr>
          <p:nvPr/>
        </p:nvSpPr>
        <p:spPr bwMode="auto">
          <a:xfrm>
            <a:off x="92075" y="-1371600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404664"/>
            <a:ext cx="756084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Подливать масла в огонь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772816"/>
            <a:ext cx="5436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какими-либо действиями, поступками обострять отношения,  усиливать 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какие-либо настроения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(чаще отрицательные).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58112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53943"/>
                </a:solidFill>
                <a:latin typeface="Georgia" pitchFamily="18" charset="0"/>
              </a:rPr>
              <a:t>Моё замечание только подлило масла в огонь. Спор разгорелся с новой силой. </a:t>
            </a:r>
            <a:endParaRPr lang="ru-RU" sz="2400" b="1" i="1" dirty="0">
              <a:solidFill>
                <a:srgbClr val="15394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dictionary.bravica.ru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4"/>
              </a:rPr>
              <a:t>phraseological</a:t>
            </a:r>
            <a:r>
              <a:rPr lang="en-US" dirty="0" smtClean="0">
                <a:hlinkClick r:id="rId4"/>
              </a:rPr>
              <a:t>/word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hlinkClick r:id="rId5"/>
              </a:rPr>
              <a:t>http://www.topreferat.ru/</a:t>
            </a:r>
            <a:r>
              <a:rPr lang="ru-RU" b="1" dirty="0" smtClean="0">
                <a:solidFill>
                  <a:srgbClr val="006600"/>
                </a:solidFill>
              </a:rPr>
              <a:t> - происхождение фразеологизмов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hlinkClick r:id="rId6"/>
              </a:rPr>
              <a:t>http://go.mail.ru/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-фразеологизмы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    http://www.ostrov.net.ua/forum/printthread.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45024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7"/>
              </a:rPr>
              <a:t>Веселый </a:t>
            </a:r>
            <a:r>
              <a:rPr lang="ru-RU" b="1" dirty="0" smtClean="0">
                <a:hlinkClick r:id="rId7"/>
              </a:rPr>
              <a:t>фразеологический</a:t>
            </a:r>
            <a:r>
              <a:rPr lang="ru-RU" dirty="0" smtClean="0">
                <a:hlinkClick r:id="rId7"/>
              </a:rPr>
              <a:t> словарь для детей</a:t>
            </a:r>
            <a:endParaRPr lang="ru-RU" dirty="0" smtClean="0"/>
          </a:p>
          <a:p>
            <a:r>
              <a:rPr lang="ru-RU" dirty="0" smtClean="0"/>
              <a:t>Рассылки </a:t>
            </a:r>
            <a:r>
              <a:rPr lang="ru-RU" dirty="0" err="1" smtClean="0"/>
              <a:t>Subscribe.</a:t>
            </a:r>
            <a:r>
              <a:rPr lang="ru-RU" b="1" dirty="0" err="1" smtClean="0"/>
              <a:t>Ru</a:t>
            </a:r>
            <a:r>
              <a:rPr lang="ru-RU" dirty="0" smtClean="0"/>
              <a:t>. Новости и обновления на сайте "Все для детей". Подписаться письмом. </a:t>
            </a:r>
            <a:r>
              <a:rPr lang="ru-RU" b="1" dirty="0" smtClean="0"/>
              <a:t>… </a:t>
            </a:r>
            <a:r>
              <a:rPr lang="ru-RU" dirty="0" smtClean="0"/>
              <a:t>Подписаться на новости нашего сайта по </a:t>
            </a:r>
            <a:r>
              <a:rPr lang="ru-RU" dirty="0" err="1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. Веселый </a:t>
            </a:r>
            <a:r>
              <a:rPr lang="ru-RU" b="1" dirty="0" smtClean="0"/>
              <a:t>фразеологический</a:t>
            </a:r>
            <a:r>
              <a:rPr lang="ru-RU" dirty="0" smtClean="0"/>
              <a:t> словарь для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277</Words>
  <Application>Microsoft Office PowerPoint</Application>
  <PresentationFormat>Экран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</cp:revision>
  <dcterms:created xsi:type="dcterms:W3CDTF">2013-01-10T14:28:37Z</dcterms:created>
  <dcterms:modified xsi:type="dcterms:W3CDTF">2013-01-10T15:01:21Z</dcterms:modified>
</cp:coreProperties>
</file>