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FE085A1-4C8D-44A3-8659-9092259E1F88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39DDFA-FB3F-4577-B3B9-3D929F19B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85A1-4C8D-44A3-8659-9092259E1F88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DDFA-FB3F-4577-B3B9-3D929F19B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FE085A1-4C8D-44A3-8659-9092259E1F88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339DDFA-FB3F-4577-B3B9-3D929F19B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85A1-4C8D-44A3-8659-9092259E1F88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39DDFA-FB3F-4577-B3B9-3D929F19BE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85A1-4C8D-44A3-8659-9092259E1F88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339DDFA-FB3F-4577-B3B9-3D929F19BE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FE085A1-4C8D-44A3-8659-9092259E1F88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339DDFA-FB3F-4577-B3B9-3D929F19BE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FE085A1-4C8D-44A3-8659-9092259E1F88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339DDFA-FB3F-4577-B3B9-3D929F19BE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85A1-4C8D-44A3-8659-9092259E1F88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39DDFA-FB3F-4577-B3B9-3D929F19B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85A1-4C8D-44A3-8659-9092259E1F88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39DDFA-FB3F-4577-B3B9-3D929F19B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85A1-4C8D-44A3-8659-9092259E1F88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39DDFA-FB3F-4577-B3B9-3D929F19BE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FE085A1-4C8D-44A3-8659-9092259E1F88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339DDFA-FB3F-4577-B3B9-3D929F19BE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FE085A1-4C8D-44A3-8659-9092259E1F88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339DDFA-FB3F-4577-B3B9-3D929F19B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cer\Pictures\ист кн\46512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972616" y="-1755576"/>
            <a:ext cx="10344472" cy="9753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cer\Pictures\Новая папка (20)\sushilka1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46854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cer\Pictures\Новая папка (20)\mh-200-400[2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cer\Pictures\ист кн\1030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972616" y="0"/>
            <a:ext cx="5256584" cy="6858000"/>
          </a:xfrm>
          <a:prstGeom prst="rect">
            <a:avLst/>
          </a:prstGeom>
          <a:noFill/>
        </p:spPr>
      </p:pic>
      <p:pic>
        <p:nvPicPr>
          <p:cNvPr id="16387" name="Picture 3" descr="C:\Users\Acer\Pictures\ист кн\48b9121bcc9f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3968" y="0"/>
            <a:ext cx="507605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cer\Pictures\ист кн\d3_7b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cer\Pictures\ист кн\i2[2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cer\Pictures\ист кн\12342502124066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396536" cy="7029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Acer\Pictures\ист кн\Book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Pictures\ист кн\_______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43408"/>
            <a:ext cx="9143999" cy="71014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Pictures\ист кн\lesorub[2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cer\Pictures\ист кн\76162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cer\Pictures\ист кн\2onega1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7029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cer\Pictures\ист кн\600_110217_1297943822_0[2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cer\Pictures\ист кн\P1220019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cer\Pictures\Новая папка (20)\image002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43408"/>
            <a:ext cx="9144000" cy="72728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cer\Pictures\Новая папка (20)\1267347716_trociny_7534[2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90500" y="0"/>
            <a:ext cx="9334500" cy="73174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36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Обычная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ЮЛИЯ</cp:lastModifiedBy>
  <cp:revision>5</cp:revision>
  <dcterms:created xsi:type="dcterms:W3CDTF">2012-03-09T14:09:12Z</dcterms:created>
  <dcterms:modified xsi:type="dcterms:W3CDTF">2015-06-13T07:40:57Z</dcterms:modified>
</cp:coreProperties>
</file>