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D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5CE6-25CB-469A-9F0B-BE2ADF71398A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140D-AB2B-467B-BDA9-7FE3E653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5CE6-25CB-469A-9F0B-BE2ADF71398A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140D-AB2B-467B-BDA9-7FE3E653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5CE6-25CB-469A-9F0B-BE2ADF71398A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140D-AB2B-467B-BDA9-7FE3E653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5CE6-25CB-469A-9F0B-BE2ADF71398A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140D-AB2B-467B-BDA9-7FE3E653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5CE6-25CB-469A-9F0B-BE2ADF71398A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140D-AB2B-467B-BDA9-7FE3E653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5CE6-25CB-469A-9F0B-BE2ADF71398A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140D-AB2B-467B-BDA9-7FE3E653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5CE6-25CB-469A-9F0B-BE2ADF71398A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140D-AB2B-467B-BDA9-7FE3E653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5CE6-25CB-469A-9F0B-BE2ADF71398A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140D-AB2B-467B-BDA9-7FE3E653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5CE6-25CB-469A-9F0B-BE2ADF71398A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140D-AB2B-467B-BDA9-7FE3E653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5CE6-25CB-469A-9F0B-BE2ADF71398A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140D-AB2B-467B-BDA9-7FE3E653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5CE6-25CB-469A-9F0B-BE2ADF71398A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140D-AB2B-467B-BDA9-7FE3E653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75CE6-25CB-469A-9F0B-BE2ADF71398A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1140D-AB2B-467B-BDA9-7FE3E653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ictures\Новая папка (23)\Новая папка\1165478_393_472_source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3408"/>
            <a:ext cx="9144000" cy="74888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9512" y="-171400"/>
            <a:ext cx="10009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241DAD"/>
                </a:solidFill>
                <a:cs typeface="David" pitchFamily="34" charset="-79"/>
              </a:rPr>
              <a:t>Комплексное занятие по ОБЖ  и</a:t>
            </a:r>
          </a:p>
          <a:p>
            <a:r>
              <a:rPr lang="ru-RU" sz="4400" dirty="0" smtClean="0">
                <a:solidFill>
                  <a:srgbClr val="241DAD"/>
                </a:solidFill>
                <a:cs typeface="David" pitchFamily="34" charset="-79"/>
              </a:rPr>
              <a:t> изобразительной деятельности</a:t>
            </a:r>
            <a:endParaRPr lang="ru-RU" sz="4400" dirty="0">
              <a:solidFill>
                <a:srgbClr val="241DAD"/>
              </a:solidFill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Pictures\Новая папка (24)\Бер лес\Фото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0"/>
            <a:ext cx="8712968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251520" y="5661248"/>
            <a:ext cx="3384376" cy="11967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241DAD"/>
                </a:solidFill>
                <a:latin typeface="Arial Black" pitchFamily="34" charset="0"/>
              </a:rPr>
              <a:t>Филонова</a:t>
            </a:r>
            <a:endParaRPr lang="ru-RU" sz="2800" dirty="0" smtClean="0">
              <a:solidFill>
                <a:srgbClr val="241DAD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rgbClr val="241DAD"/>
                </a:solidFill>
                <a:latin typeface="Arial Black" pitchFamily="34" charset="0"/>
              </a:rPr>
              <a:t>Настя</a:t>
            </a:r>
            <a:endParaRPr lang="ru-RU" sz="2800" dirty="0">
              <a:solidFill>
                <a:srgbClr val="241DA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Pictures\Новая папка (24)\Бер лес\Фото2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0" y="5583560"/>
            <a:ext cx="3203848" cy="12744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241DAD"/>
                </a:solidFill>
                <a:latin typeface="Arial Black" pitchFamily="34" charset="0"/>
              </a:rPr>
              <a:t>Довгий</a:t>
            </a:r>
            <a:r>
              <a:rPr lang="ru-RU" sz="2400" dirty="0" smtClean="0">
                <a:solidFill>
                  <a:srgbClr val="241DAD"/>
                </a:solidFill>
                <a:latin typeface="Arial Black" pitchFamily="34" charset="0"/>
              </a:rPr>
              <a:t> Иван</a:t>
            </a:r>
            <a:endParaRPr lang="ru-RU" sz="2400" dirty="0">
              <a:solidFill>
                <a:srgbClr val="241DA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Pictures\Новая папка (24)\Бер лес\Фото2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5940152" y="5229200"/>
            <a:ext cx="3203848" cy="1628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241DAD"/>
                </a:solidFill>
                <a:latin typeface="Arial Black" pitchFamily="34" charset="0"/>
              </a:rPr>
              <a:t>Арустомян</a:t>
            </a:r>
            <a:r>
              <a:rPr lang="ru-RU" sz="2400" dirty="0" smtClean="0">
                <a:solidFill>
                  <a:srgbClr val="241DAD"/>
                </a:solidFill>
                <a:latin typeface="Arial Black" pitchFamily="34" charset="0"/>
              </a:rPr>
              <a:t> Софа</a:t>
            </a:r>
            <a:endParaRPr lang="ru-RU" sz="2400" dirty="0">
              <a:solidFill>
                <a:srgbClr val="241DA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Pictures\Новая папка (24)\Бер лес\Фото2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8640960" cy="6669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179512" y="5777880"/>
            <a:ext cx="3024336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1DAD"/>
                </a:solidFill>
                <a:latin typeface="Arial Black" pitchFamily="34" charset="0"/>
              </a:rPr>
              <a:t>Бойков Вадим</a:t>
            </a:r>
            <a:endParaRPr lang="ru-RU" sz="2400" dirty="0">
              <a:solidFill>
                <a:srgbClr val="241DA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Pictures\Новая папка (24)\Бер лес\Фото2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0"/>
            <a:ext cx="8712968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179512" y="5633864"/>
            <a:ext cx="3096344" cy="12241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41DAD"/>
                </a:solidFill>
                <a:latin typeface="Arial Black" pitchFamily="34" charset="0"/>
              </a:rPr>
              <a:t>Лысенко Маша</a:t>
            </a:r>
            <a:endParaRPr lang="ru-RU" sz="2800" dirty="0">
              <a:solidFill>
                <a:srgbClr val="241DAD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Pictures\Новая папка (24)\Бер лес\Фото2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179512" y="5367536"/>
            <a:ext cx="3059832" cy="14904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1DAD"/>
                </a:solidFill>
                <a:latin typeface="Arial Black" pitchFamily="34" charset="0"/>
              </a:rPr>
              <a:t>Савинская </a:t>
            </a:r>
            <a:r>
              <a:rPr lang="ru-RU" sz="2400" dirty="0" err="1" smtClean="0">
                <a:solidFill>
                  <a:srgbClr val="241DAD"/>
                </a:solidFill>
                <a:latin typeface="Arial Black" pitchFamily="34" charset="0"/>
              </a:rPr>
              <a:t>Дарина</a:t>
            </a:r>
            <a:endParaRPr lang="ru-RU" sz="2400" dirty="0">
              <a:solidFill>
                <a:srgbClr val="241DAD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Pictures\Новая папка (24)\Бер лес\Фото2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0" y="5705872"/>
            <a:ext cx="3419872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41DAD"/>
                </a:solidFill>
                <a:latin typeface="Arial Black" pitchFamily="34" charset="0"/>
              </a:rPr>
              <a:t>Сорокина Соня</a:t>
            </a:r>
            <a:endParaRPr lang="ru-RU" sz="2800" dirty="0">
              <a:solidFill>
                <a:srgbClr val="241DAD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Pictures\Новая папка (24)\Бер лес\Фото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179512" y="5589240"/>
            <a:ext cx="2880320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1DAD"/>
                </a:solidFill>
                <a:latin typeface="Arial Black" pitchFamily="34" charset="0"/>
              </a:rPr>
              <a:t>Федорова Саша</a:t>
            </a:r>
            <a:endParaRPr lang="ru-RU" sz="2400" dirty="0">
              <a:solidFill>
                <a:srgbClr val="241DA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Pictures\Новая папка (24)\Бер лес\Фото2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0" y="5301208"/>
            <a:ext cx="3312368" cy="13681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241DAD"/>
                </a:solidFill>
                <a:latin typeface="Arial Black" pitchFamily="34" charset="0"/>
              </a:rPr>
              <a:t>Пантюшенко</a:t>
            </a:r>
            <a:r>
              <a:rPr lang="ru-RU" sz="2000" dirty="0" smtClean="0">
                <a:solidFill>
                  <a:srgbClr val="241DAD"/>
                </a:solidFill>
                <a:latin typeface="Arial Black" pitchFamily="34" charset="0"/>
              </a:rPr>
              <a:t> Мила</a:t>
            </a:r>
            <a:endParaRPr lang="ru-RU" sz="2000" dirty="0">
              <a:solidFill>
                <a:srgbClr val="241DA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Pictures\Новая папка (24)\Бер лес\Фото2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60648"/>
            <a:ext cx="8784976" cy="6597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251520" y="5849888"/>
            <a:ext cx="3312368" cy="10081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1DAD"/>
                </a:solidFill>
                <a:latin typeface="Arial Black" pitchFamily="34" charset="0"/>
              </a:rPr>
              <a:t>Кузнецова Катя</a:t>
            </a:r>
            <a:endParaRPr lang="ru-RU" sz="2400" dirty="0">
              <a:solidFill>
                <a:srgbClr val="241DA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Pictures\Новая папка (24)\Бер лес\Фото2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0" y="5561856"/>
            <a:ext cx="3203848" cy="12961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1DAD"/>
                </a:solidFill>
                <a:latin typeface="Arial Black" pitchFamily="34" charset="0"/>
              </a:rPr>
              <a:t>Сологубов</a:t>
            </a:r>
          </a:p>
          <a:p>
            <a:pPr algn="ctr"/>
            <a:r>
              <a:rPr lang="ru-RU" sz="2400" dirty="0" smtClean="0">
                <a:solidFill>
                  <a:srgbClr val="241DAD"/>
                </a:solidFill>
                <a:latin typeface="Arial Black" pitchFamily="34" charset="0"/>
              </a:rPr>
              <a:t>Ваня</a:t>
            </a:r>
            <a:endParaRPr lang="ru-RU" sz="2400" dirty="0">
              <a:solidFill>
                <a:srgbClr val="241DA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ЮЛИЯ</cp:lastModifiedBy>
  <cp:revision>6</cp:revision>
  <dcterms:created xsi:type="dcterms:W3CDTF">2012-03-21T12:53:59Z</dcterms:created>
  <dcterms:modified xsi:type="dcterms:W3CDTF">2015-06-13T07:30:41Z</dcterms:modified>
</cp:coreProperties>
</file>