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4" r:id="rId3"/>
    <p:sldId id="277" r:id="rId4"/>
    <p:sldId id="261" r:id="rId5"/>
    <p:sldId id="262" r:id="rId6"/>
    <p:sldId id="263" r:id="rId7"/>
    <p:sldId id="264" r:id="rId8"/>
    <p:sldId id="265" r:id="rId9"/>
    <p:sldId id="266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584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733-19F8-44E4-95D6-CDE0A54660B1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CE868-D2C7-4BA2-9B6F-B75D6A134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733-19F8-44E4-95D6-CDE0A54660B1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868-D2C7-4BA2-9B6F-B75D6A134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733-19F8-44E4-95D6-CDE0A54660B1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868-D2C7-4BA2-9B6F-B75D6A134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CDE733-19F8-44E4-95D6-CDE0A54660B1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8CCE868-D2C7-4BA2-9B6F-B75D6A134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733-19F8-44E4-95D6-CDE0A54660B1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868-D2C7-4BA2-9B6F-B75D6A134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733-19F8-44E4-95D6-CDE0A54660B1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868-D2C7-4BA2-9B6F-B75D6A134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868-D2C7-4BA2-9B6F-B75D6A134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733-19F8-44E4-95D6-CDE0A54660B1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733-19F8-44E4-95D6-CDE0A54660B1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868-D2C7-4BA2-9B6F-B75D6A134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733-19F8-44E4-95D6-CDE0A54660B1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868-D2C7-4BA2-9B6F-B75D6A134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CDE733-19F8-44E4-95D6-CDE0A54660B1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CE868-D2C7-4BA2-9B6F-B75D6A134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733-19F8-44E4-95D6-CDE0A54660B1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CE868-D2C7-4BA2-9B6F-B75D6A134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CDE733-19F8-44E4-95D6-CDE0A54660B1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8CCE868-D2C7-4BA2-9B6F-B75D6A134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«Серый барашек»</a:t>
            </a:r>
            <a:endParaRPr lang="ru-RU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Мозаика из старой бумаги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ис\Фото1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0" y="5085184"/>
            <a:ext cx="280831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Песцова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 Лиза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Pictures\Новая папка (24)\Рис2\Фото1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979712"/>
            <a:ext cx="9144000" cy="9837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Pictures\Новая папка (24)\Рис2\Фото1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ис\Фото1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0" y="5229200"/>
            <a:ext cx="2664296" cy="1340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FFFF00"/>
                </a:solidFill>
                <a:latin typeface="Arial Black" pitchFamily="34" charset="0"/>
              </a:rPr>
              <a:t>Акопьян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Гена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Рис\Фото1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51520" y="5229200"/>
            <a:ext cx="266429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Федорова Саша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Рис\Фото1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0" y="5157192"/>
            <a:ext cx="2448272" cy="1700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FFC000"/>
                </a:solidFill>
                <a:latin typeface="Arial Black" pitchFamily="34" charset="0"/>
              </a:rPr>
              <a:t>Филонова</a:t>
            </a:r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Arial Black" pitchFamily="34" charset="0"/>
              </a:rPr>
              <a:t>Н</a:t>
            </a:r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</a:rPr>
              <a:t>астя</a:t>
            </a:r>
            <a:endParaRPr lang="ru-RU" sz="20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Рис\Фото1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0" y="5085184"/>
            <a:ext cx="223224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УРВАЧЕВ ИЛЬЯ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Рис\Фото1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0" y="5085184"/>
            <a:ext cx="269979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СТОЛЯРОВА СОФА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Рис\Фото1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0" y="5157192"/>
            <a:ext cx="277180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</a:rPr>
              <a:t>СОРОКИНА СОНЯ</a:t>
            </a:r>
            <a:endParaRPr lang="ru-RU" sz="20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22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Мозаика из старой бумаги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Мозаика из старой бумаги</dc:title>
  <dc:creator>Acer</dc:creator>
  <cp:lastModifiedBy>ЮЛИЯ</cp:lastModifiedBy>
  <cp:revision>11</cp:revision>
  <dcterms:created xsi:type="dcterms:W3CDTF">2012-03-11T09:30:51Z</dcterms:created>
  <dcterms:modified xsi:type="dcterms:W3CDTF">2015-06-13T07:17:00Z</dcterms:modified>
</cp:coreProperties>
</file>