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66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7A50D-06BE-4B85-9AE3-9545F03CF7B1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1DA7-2CD5-4174-B4E3-E4F709735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79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1DA7-2CD5-4174-B4E3-E4F7097355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E3A0-134C-42D1-8446-04811014D913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CCE33-5827-4065-82D3-5BBE1168D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виды росписи\городецкая\dfc371e059ee002401dc50028f6[2]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-10041" y="33536"/>
            <a:ext cx="9144000" cy="698531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1115616" y="2060848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333FF"/>
                </a:solidFill>
                <a:latin typeface="Arial Black" pitchFamily="34" charset="0"/>
              </a:rPr>
              <a:t>Комплексное занятие по конструированию</a:t>
            </a:r>
          </a:p>
          <a:p>
            <a:r>
              <a:rPr lang="ru-RU" sz="2800" dirty="0" smtClean="0">
                <a:solidFill>
                  <a:srgbClr val="3333FF"/>
                </a:solidFill>
                <a:latin typeface="Arial Black" pitchFamily="34" charset="0"/>
              </a:rPr>
              <a:t> и изобразительной деятельности</a:t>
            </a:r>
          </a:p>
          <a:p>
            <a:r>
              <a:rPr lang="ru-RU" sz="2800" dirty="0" smtClean="0">
                <a:solidFill>
                  <a:srgbClr val="3333FF"/>
                </a:solidFill>
                <a:latin typeface="Arial Black" pitchFamily="34" charset="0"/>
              </a:rPr>
              <a:t>«Тарелочка из папье-маше»</a:t>
            </a:r>
            <a:endParaRPr lang="ru-RU" sz="2800" dirty="0">
              <a:solidFill>
                <a:srgbClr val="3333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Pictures\Новая папка (24)\Ур\Фото1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Pictures\Новая папка (24)\Ур\Фото1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Pictures\Новая папка (24)\Ур\Фото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Pictures\Новая папка (24)\Ур\Фото1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\Pictures\Новая папка (24)\Ур\Фото1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вал 3"/>
          <p:cNvSpPr/>
          <p:nvPr/>
        </p:nvSpPr>
        <p:spPr>
          <a:xfrm>
            <a:off x="0" y="5373216"/>
            <a:ext cx="2699792" cy="1152128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Лысенко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М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ария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Pictures\Новая папка (24)\Ур\Фото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5229200"/>
            <a:ext cx="2699792" cy="1628800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Савинская </a:t>
            </a:r>
            <a:r>
              <a:rPr lang="ru-RU" sz="2000" dirty="0" err="1" smtClean="0">
                <a:solidFill>
                  <a:srgbClr val="7030A0"/>
                </a:solidFill>
                <a:latin typeface="Arial Black" pitchFamily="34" charset="0"/>
              </a:rPr>
              <a:t>Дарина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Pictures\Новая папка (24)\Ур\Фото2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4941168"/>
            <a:ext cx="2843808" cy="1656184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Кузнецова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Катя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cer\Pictures\Новая папка (24)\Ур\Фото2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4941168"/>
            <a:ext cx="2592288" cy="1916832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7030A0"/>
                </a:solidFill>
                <a:latin typeface="Arial Black" pitchFamily="34" charset="0"/>
              </a:rPr>
              <a:t>Столярова</a:t>
            </a: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С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офья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Pictures\Новая папка (24)\Ур\Фото2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4941168"/>
            <a:ext cx="2592288" cy="1916832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ПОПОВА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Оля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cer\Pictures\Новая папка (24)\Ур\Фото2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5229200"/>
            <a:ext cx="2771800" cy="1628800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Пантюшенко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Мила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Pictures\Новая папка (24)\Ур\Фото1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338" y="2813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cer\Pictures\Новая папка (24)\Ур\Фото2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4841776"/>
            <a:ext cx="2555776" cy="2016224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Сорокина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С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оня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cer\Pictures\Новая папка (24)\Ур\Фото2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5157192"/>
            <a:ext cx="2699792" cy="1512168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  <a:latin typeface="Arial Black" pitchFamily="34" charset="0"/>
              </a:rPr>
              <a:t>Мазник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Соня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cer\Pictures\Новая папка (24)\Ур\Фото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0" y="5157192"/>
            <a:ext cx="2555776" cy="1700808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Сологубов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Иван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cer\Pictures\Новая папка (24)\Ур\Фото2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51520" y="4725144"/>
            <a:ext cx="3024336" cy="1656184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  <a:latin typeface="Arial Black" pitchFamily="34" charset="0"/>
              </a:rPr>
              <a:t>Урвачев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Илья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cer\Pictures\Новая папка (24)\Ур\Фото1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0" y="5129808"/>
            <a:ext cx="2771800" cy="1728192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  <a:latin typeface="Arial Black" pitchFamily="34" charset="0"/>
              </a:rPr>
              <a:t>Филонова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Настя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Pictures\Новая папка (24)\Ур\Фото1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Новая папка (24)\Ур\Фото1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27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Pictures\Новая папка (24)\Ур\Фото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Pictures\Новая папка (24)\Ур\Фото1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Pictures\Новая папка (24)\Ур\Фото1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Pictures\Новая папка (24)\Ур\Фото1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Pictures\Новая папка (24)\Ур\Фото1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</Words>
  <Application>Microsoft Office PowerPoint</Application>
  <PresentationFormat>Экран (4:3)</PresentationFormat>
  <Paragraphs>23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занятие по конструированию и изобразительной деятельности</dc:title>
  <dc:creator>Acer</dc:creator>
  <cp:lastModifiedBy>ЮЛИЯ</cp:lastModifiedBy>
  <cp:revision>13</cp:revision>
  <dcterms:created xsi:type="dcterms:W3CDTF">2012-03-16T15:56:14Z</dcterms:created>
  <dcterms:modified xsi:type="dcterms:W3CDTF">2015-06-13T07:06:25Z</dcterms:modified>
</cp:coreProperties>
</file>