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59" r:id="rId8"/>
    <p:sldId id="268" r:id="rId9"/>
    <p:sldId id="269" r:id="rId10"/>
    <p:sldId id="270" r:id="rId11"/>
    <p:sldId id="260" r:id="rId12"/>
    <p:sldId id="271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B0569F-4506-4DCC-B145-49D612D2A76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35F847-6539-4FD7-B161-3AB36FA90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  <a:t>СОВМЕСТНАЯ ДЕЯТЕЛЬНОСТЬ РОДИТЕЛЕЙ С ДЕТЬМИ</a:t>
            </a:r>
            <a:endParaRPr lang="ru-RU" sz="32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«КНИГА СВОИМИ РУКАМИ»</a:t>
            </a:r>
            <a:endParaRPr lang="ru-RU" i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Новая папка (24)\Рис\Фото1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32848" cy="21602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«Белочка»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авторы: Иванова Диана и мама Олеся Михайловна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/>
              <a:t> 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5122" name="Picture 2" descr="G:\Рис\Фото1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12776"/>
            <a:ext cx="7632848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Новая папка (24)\Рис2\Фото1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i="1" smtClean="0">
                <a:solidFill>
                  <a:srgbClr val="002060"/>
                </a:solidFill>
                <a:latin typeface="Arial Black" pitchFamily="34" charset="0"/>
              </a:rPr>
              <a:t>«Фрукты 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и ягоды»</a:t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авторы: Смолин Артем и мама Екатерина Витальевна</a:t>
            </a:r>
            <a:endParaRPr lang="ru-RU" sz="28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G:\Фото1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896373" y="1600200"/>
            <a:ext cx="7351254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«Мир бабочек»</a:t>
            </a:r>
            <a:b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авторы: </a:t>
            </a:r>
            <a:r>
              <a:rPr lang="ru-RU" sz="3200" i="1" dirty="0" err="1" smtClean="0">
                <a:solidFill>
                  <a:srgbClr val="002060"/>
                </a:solidFill>
                <a:latin typeface="Arial Black" pitchFamily="34" charset="0"/>
              </a:rPr>
              <a:t>Песцова</a:t>
            </a:r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 Лиза и мама Ольга Александровна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Acer\Pictures\Новая папка (24)\Рис\Фото1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412776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Новая папка (24)\Рис\Фото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Pictures\Новая папка (24)\Рис\Фото1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Pictures\Новая папка (24)\Рис\Фото1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Pictures\Новая папка (24)\Рис\Фото1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Pictures\Новая папка (24)\Рис\Фото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474024" cy="140364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«ПРИГЛАШАЕМ НА ЧАЙ»</a:t>
            </a:r>
            <a:b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АВТОРЫ: 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itchFamily="34" charset="0"/>
              </a:rPr>
              <a:t>Гуторова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 Дарья и мама Марина Алексеевна</a:t>
            </a:r>
            <a:endParaRPr lang="ru-RU" sz="20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 descr="G:\Рис\Фото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333541" y="1600200"/>
            <a:ext cx="6476918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Новая папка (24)\Бер лес\Фото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980728"/>
            <a:ext cx="6984776" cy="587727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187624" y="0"/>
            <a:ext cx="6984776" cy="1124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 Black" pitchFamily="34" charset="0"/>
              </a:rPr>
              <a:t>«мы и космос»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 Black" pitchFamily="34" charset="0"/>
              </a:rPr>
              <a:t>Авторы :Сорокина Соня и мама Татьяна Михайловна.</a:t>
            </a:r>
            <a:endParaRPr lang="ru-RU" sz="28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Новая папка (24)\Бер лес\Фото2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Новая папка (24)\Бер лес\Фото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Новая папка (24)\Бер лес\Фото2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Новая папка (24)\Бер лес\Фото2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Новая папка (24)\Рис2\Фото1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Новая папка (24)\Рис2\Фото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Новая папка (24)\Рис2\Фото1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Новая папка (24)\Рис2\Фото1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00800" cy="14847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solidFill>
                  <a:srgbClr val="002060"/>
                </a:solidFill>
                <a:latin typeface="Arial Black" pitchFamily="34" charset="0"/>
              </a:rPr>
              <a:t>«Теремок»</a:t>
            </a:r>
            <a:br>
              <a:rPr lang="ru-RU" sz="27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 Black" pitchFamily="34" charset="0"/>
              </a:rPr>
              <a:t>Авторы: </a:t>
            </a:r>
            <a:r>
              <a:rPr lang="ru-RU" sz="2700" i="1" dirty="0" err="1" smtClean="0">
                <a:solidFill>
                  <a:srgbClr val="002060"/>
                </a:solidFill>
                <a:latin typeface="Arial Black" pitchFamily="34" charset="0"/>
              </a:rPr>
              <a:t>Столярова</a:t>
            </a:r>
            <a:r>
              <a:rPr lang="ru-RU" sz="2700" i="1" dirty="0" smtClean="0">
                <a:solidFill>
                  <a:srgbClr val="002060"/>
                </a:solidFill>
                <a:latin typeface="Arial Black" pitchFamily="34" charset="0"/>
              </a:rPr>
              <a:t> Софья и мама Светлана Алексеевна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2О</a:t>
            </a:r>
            <a:endParaRPr lang="ru-RU" dirty="0"/>
          </a:p>
        </p:txBody>
      </p:sp>
      <p:pic>
        <p:nvPicPr>
          <p:cNvPr id="4098" name="Picture 2" descr="G:\Рис\Фото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391358" y="1600200"/>
            <a:ext cx="6361284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9087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Новая папка (24)\Рис\Фото1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Новая папка (24)\Рис\Фото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41</Words>
  <Application>Microsoft Office PowerPoint</Application>
  <PresentationFormat>Экран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СОВМЕСТНАЯ ДЕЯТЕЛЬНОСТЬ РОДИТЕЛЕЙ С ДЕТЬМИ</vt:lpstr>
      <vt:lpstr>«ПРИГЛАШАЕМ НА ЧАЙ» АВТОРЫ:  Гуторова Дарья и мама Марина Алексеевна</vt:lpstr>
      <vt:lpstr>Слайд 3</vt:lpstr>
      <vt:lpstr>Слайд 4</vt:lpstr>
      <vt:lpstr>Слайд 5</vt:lpstr>
      <vt:lpstr>Слайд 6</vt:lpstr>
      <vt:lpstr>        «Теремок» Авторы: Столярова Софья и мама Светлана Алексеевна       2О</vt:lpstr>
      <vt:lpstr>Слайд 8</vt:lpstr>
      <vt:lpstr>Слайд 9</vt:lpstr>
      <vt:lpstr>Слайд 10</vt:lpstr>
      <vt:lpstr>«Белочка» авторы: Иванова Диана и мама Олеся Михайловна     </vt:lpstr>
      <vt:lpstr>Слайд 12</vt:lpstr>
      <vt:lpstr>«Фрукты и ягоды» авторы: Смолин Артем и мама Екатерина Витальевна</vt:lpstr>
      <vt:lpstr>«Мир бабочек» авторы: Песцова Лиза и мама Ольга Александровна.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РОДИТЕЛЕЙ С ДЕТЬМИ</dc:title>
  <dc:creator>Acer</dc:creator>
  <cp:lastModifiedBy>ЮЛИЯ</cp:lastModifiedBy>
  <cp:revision>13</cp:revision>
  <dcterms:created xsi:type="dcterms:W3CDTF">2012-03-11T10:01:37Z</dcterms:created>
  <dcterms:modified xsi:type="dcterms:W3CDTF">2015-06-13T07:02:04Z</dcterms:modified>
</cp:coreProperties>
</file>