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3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1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CC9F4-65EB-400B-8843-965E2B914562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D8C3B-8B55-411E-8905-6CE3B9F43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D8C3B-8B55-411E-8905-6CE3B9F43FA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6507163"/>
            <a:ext cx="16430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135354"/>
            <a:ext cx="4781044" cy="2651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072229" cy="923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6B43B1-D0BE-4F47-8618-D151D67AA98A}" type="datetimeFigureOut">
              <a:rPr lang="ru-RU" smtClean="0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CD319-52C1-4FC9-A1DB-DF5DC509BA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691680" y="3429000"/>
            <a:ext cx="7772400" cy="10001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Тренажер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личные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местоимения</a:t>
            </a:r>
          </a:p>
        </p:txBody>
      </p:sp>
      <p:sp>
        <p:nvSpPr>
          <p:cNvPr id="8" name="Блок-схема: несколько документов 7">
            <a:hlinkClick r:id="" action="ppaction://macro?name=wrk_start"/>
          </p:cNvPr>
          <p:cNvSpPr/>
          <p:nvPr/>
        </p:nvSpPr>
        <p:spPr>
          <a:xfrm>
            <a:off x="3707904" y="5157192"/>
            <a:ext cx="3288407" cy="864096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Результат теста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5900738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600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Верно: 2</a:t>
            </a:r>
          </a:p>
          <a:p>
            <a:pPr eaLnBrk="1" hangingPunct="1">
              <a:buFont typeface="Arial" charset="0"/>
              <a:buNone/>
            </a:pPr>
            <a:r>
              <a:rPr lang="ru-RU" sz="600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Ошибки: 4</a:t>
            </a:r>
          </a:p>
          <a:p>
            <a:pPr eaLnBrk="1" hangingPunct="1">
              <a:buFont typeface="Arial" charset="0"/>
              <a:buNone/>
            </a:pPr>
            <a:r>
              <a:rPr lang="ru-RU" sz="600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Отметка: 2</a:t>
            </a:r>
            <a:endParaRPr lang="ru-RU" sz="6000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smtClean="0">
                <a:cs typeface="Arial" charset="0"/>
              </a:rPr>
              <a:t>Время: 0 мин. 24 сек.</a:t>
            </a:r>
            <a:endParaRPr lang="ru-RU" sz="3200" dirty="0">
              <a:cs typeface="Arial" charset="0"/>
            </a:endParaRPr>
          </a:p>
        </p:txBody>
      </p:sp>
      <p:sp>
        <p:nvSpPr>
          <p:cNvPr id="5" name="Куб 4">
            <a:hlinkClick r:id="" action="ppaction://macro?name=wrk_repeat"/>
          </p:cNvPr>
          <p:cNvSpPr/>
          <p:nvPr/>
        </p:nvSpPr>
        <p:spPr>
          <a:xfrm>
            <a:off x="6804248" y="5229200"/>
            <a:ext cx="1887611" cy="1201316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6516216" y="4149080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Выбери местоимения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1 лица</a:t>
            </a:r>
          </a:p>
        </p:txBody>
      </p:sp>
      <p:sp>
        <p:nvSpPr>
          <p:cNvPr id="4" name="Куб 3">
            <a:hlinkClick r:id="" action="ppaction://macro?name=DA"/>
          </p:cNvPr>
          <p:cNvSpPr/>
          <p:nvPr/>
        </p:nvSpPr>
        <p:spPr>
          <a:xfrm>
            <a:off x="3635896" y="1916832"/>
            <a:ext cx="2000250" cy="136815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 smtClean="0">
                <a:latin typeface="Arial" pitchFamily="34" charset="0"/>
                <a:cs typeface="Arial" pitchFamily="34" charset="0"/>
              </a:rPr>
              <a:t>я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Куб 4">
            <a:hlinkClick r:id="" action="ppaction://macro?name=NET"/>
          </p:cNvPr>
          <p:cNvSpPr/>
          <p:nvPr/>
        </p:nvSpPr>
        <p:spPr>
          <a:xfrm>
            <a:off x="755576" y="3501008"/>
            <a:ext cx="2000250" cy="144016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 smtClean="0">
                <a:latin typeface="Arial" pitchFamily="34" charset="0"/>
                <a:cs typeface="Arial" pitchFamily="34" charset="0"/>
              </a:rPr>
              <a:t>ты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Куб 5">
            <a:hlinkClick r:id="" action="ppaction://macro?name=NET"/>
          </p:cNvPr>
          <p:cNvSpPr/>
          <p:nvPr/>
        </p:nvSpPr>
        <p:spPr>
          <a:xfrm>
            <a:off x="6444208" y="3429000"/>
            <a:ext cx="2000250" cy="1512168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они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Выбери местоимение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2 лица</a:t>
            </a:r>
          </a:p>
        </p:txBody>
      </p:sp>
      <p:sp>
        <p:nvSpPr>
          <p:cNvPr id="4" name="Двойная волна 3">
            <a:hlinkClick r:id="" action="ppaction://macro?name=DA"/>
          </p:cNvPr>
          <p:cNvSpPr/>
          <p:nvPr/>
        </p:nvSpPr>
        <p:spPr>
          <a:xfrm>
            <a:off x="1259632" y="3861048"/>
            <a:ext cx="2592288" cy="1143000"/>
          </a:xfrm>
          <a:prstGeom prst="double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тобой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войная волна 4">
            <a:hlinkClick r:id="" action="ppaction://macro?name=NET"/>
          </p:cNvPr>
          <p:cNvSpPr/>
          <p:nvPr/>
        </p:nvSpPr>
        <p:spPr>
          <a:xfrm>
            <a:off x="3347864" y="2204864"/>
            <a:ext cx="2304256" cy="1143000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нас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Двойная волна 5">
            <a:hlinkClick r:id="" action="ppaction://macro?name=NET"/>
          </p:cNvPr>
          <p:cNvSpPr/>
          <p:nvPr/>
        </p:nvSpPr>
        <p:spPr>
          <a:xfrm>
            <a:off x="5148064" y="3789040"/>
            <a:ext cx="2376264" cy="114300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ими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Выбери местоимение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3 лица</a:t>
            </a:r>
          </a:p>
        </p:txBody>
      </p:sp>
      <p:sp>
        <p:nvSpPr>
          <p:cNvPr id="4" name="Горизонтальный свиток 3">
            <a:hlinkClick r:id="" action="ppaction://macro?name=DA"/>
          </p:cNvPr>
          <p:cNvSpPr/>
          <p:nvPr/>
        </p:nvSpPr>
        <p:spPr>
          <a:xfrm>
            <a:off x="539552" y="1916832"/>
            <a:ext cx="3240360" cy="165618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У   них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>
            <a:hlinkClick r:id="" action="ppaction://macro?name=NET"/>
          </p:cNvPr>
          <p:cNvSpPr/>
          <p:nvPr/>
        </p:nvSpPr>
        <p:spPr>
          <a:xfrm>
            <a:off x="4860032" y="1988840"/>
            <a:ext cx="3816424" cy="1512168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С  нами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>
            <a:hlinkClick r:id="" action="ppaction://macro?name=NET"/>
          </p:cNvPr>
          <p:cNvSpPr/>
          <p:nvPr/>
        </p:nvSpPr>
        <p:spPr>
          <a:xfrm>
            <a:off x="2699792" y="4077072"/>
            <a:ext cx="3384376" cy="144016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О  вас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Выбери местоимения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2 лица множественного числа</a:t>
            </a:r>
          </a:p>
        </p:txBody>
      </p:sp>
      <p:sp>
        <p:nvSpPr>
          <p:cNvPr id="4" name="Цилиндр 3">
            <a:hlinkClick r:id="" action="ppaction://macro?name=DA_MN"/>
          </p:cNvPr>
          <p:cNvSpPr/>
          <p:nvPr/>
        </p:nvSpPr>
        <p:spPr>
          <a:xfrm>
            <a:off x="539552" y="3789040"/>
            <a:ext cx="2000250" cy="114300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  вас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Цилиндр 12">
            <a:hlinkClick r:id="" action="ppaction://macro?name=DA_MN"/>
          </p:cNvPr>
          <p:cNvSpPr/>
          <p:nvPr/>
        </p:nvSpPr>
        <p:spPr>
          <a:xfrm>
            <a:off x="3347864" y="2564904"/>
            <a:ext cx="200025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вами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магнитный диск 13">
            <a:hlinkClick r:id="" action="ppaction://macro?name=DA_MN"/>
          </p:cNvPr>
          <p:cNvSpPr/>
          <p:nvPr/>
        </p:nvSpPr>
        <p:spPr>
          <a:xfrm>
            <a:off x="6444208" y="1844824"/>
            <a:ext cx="2000250" cy="114300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вам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Цилиндр 14">
            <a:hlinkClick r:id="" action="ppaction://macro?name=NET_MN"/>
          </p:cNvPr>
          <p:cNvSpPr/>
          <p:nvPr/>
        </p:nvSpPr>
        <p:spPr>
          <a:xfrm>
            <a:off x="3563888" y="4221088"/>
            <a:ext cx="2216274" cy="11430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нами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Цилиндр 15">
            <a:hlinkClick r:id="" action="ppaction://macro?name=NET_MN"/>
          </p:cNvPr>
          <p:cNvSpPr/>
          <p:nvPr/>
        </p:nvSpPr>
        <p:spPr>
          <a:xfrm>
            <a:off x="467544" y="1988840"/>
            <a:ext cx="2288282" cy="11430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тобой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Цилиндр 16">
            <a:hlinkClick r:id="" action="ppaction://macro?name=NET_MN"/>
          </p:cNvPr>
          <p:cNvSpPr/>
          <p:nvPr/>
        </p:nvSpPr>
        <p:spPr>
          <a:xfrm>
            <a:off x="6516216" y="3789040"/>
            <a:ext cx="2000250" cy="1143000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их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Цилиндр 19">
            <a:hlinkClick r:id="" action="ppaction://macro?name=wrk_refresh"/>
          </p:cNvPr>
          <p:cNvSpPr/>
          <p:nvPr/>
        </p:nvSpPr>
        <p:spPr>
          <a:xfrm>
            <a:off x="1187624" y="5643563"/>
            <a:ext cx="3170064" cy="809773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Цилиндр 20">
            <a:hlinkClick r:id="" action="ppaction://macro?name=wrk_finished"/>
          </p:cNvPr>
          <p:cNvSpPr/>
          <p:nvPr/>
        </p:nvSpPr>
        <p:spPr>
          <a:xfrm>
            <a:off x="4572000" y="5643563"/>
            <a:ext cx="3240360" cy="809773"/>
          </a:xfrm>
          <a:prstGeom prst="can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Выбери местоимения </a:t>
            </a:r>
            <a:br>
              <a:rPr lang="ru-RU" sz="4800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в творительном падеже</a:t>
            </a:r>
          </a:p>
        </p:txBody>
      </p:sp>
      <p:sp>
        <p:nvSpPr>
          <p:cNvPr id="4" name="Облако 3">
            <a:hlinkClick r:id="" action="ppaction://macro?name=DA_MN"/>
          </p:cNvPr>
          <p:cNvSpPr/>
          <p:nvPr/>
        </p:nvSpPr>
        <p:spPr>
          <a:xfrm>
            <a:off x="0" y="1484784"/>
            <a:ext cx="3347864" cy="1143000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тобой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блако 12">
            <a:hlinkClick r:id="" action="ppaction://macro?name=DA_MN"/>
          </p:cNvPr>
          <p:cNvSpPr/>
          <p:nvPr/>
        </p:nvSpPr>
        <p:spPr>
          <a:xfrm>
            <a:off x="323528" y="3573016"/>
            <a:ext cx="3168352" cy="11430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мной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блако 13">
            <a:hlinkClick r:id="" action="ppaction://macro?name=DA_MN"/>
          </p:cNvPr>
          <p:cNvSpPr/>
          <p:nvPr/>
        </p:nvSpPr>
        <p:spPr>
          <a:xfrm>
            <a:off x="2339752" y="2420888"/>
            <a:ext cx="3168352" cy="1143000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ими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блако 14">
            <a:hlinkClick r:id="" action="ppaction://macro?name=NET_MN"/>
          </p:cNvPr>
          <p:cNvSpPr/>
          <p:nvPr/>
        </p:nvSpPr>
        <p:spPr>
          <a:xfrm>
            <a:off x="3643312" y="3929062"/>
            <a:ext cx="3376960" cy="1372145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В   них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блако 15">
            <a:hlinkClick r:id="" action="ppaction://macro?name=NET_MN"/>
          </p:cNvPr>
          <p:cNvSpPr/>
          <p:nvPr/>
        </p:nvSpPr>
        <p:spPr>
          <a:xfrm>
            <a:off x="5004048" y="1556792"/>
            <a:ext cx="3312368" cy="11430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тебе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блако 16">
            <a:hlinkClick r:id="" action="ppaction://macro?name=NET_MN"/>
          </p:cNvPr>
          <p:cNvSpPr/>
          <p:nvPr/>
        </p:nvSpPr>
        <p:spPr>
          <a:xfrm>
            <a:off x="6228184" y="2708920"/>
            <a:ext cx="2592288" cy="1368152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ему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Выноска-облако 19">
            <a:hlinkClick r:id="" action="ppaction://macro?name=wrk_refresh"/>
          </p:cNvPr>
          <p:cNvSpPr/>
          <p:nvPr/>
        </p:nvSpPr>
        <p:spPr>
          <a:xfrm>
            <a:off x="467544" y="5589240"/>
            <a:ext cx="3851920" cy="936104"/>
          </a:xfrm>
          <a:prstGeom prst="cloud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Выноска-облако 20">
            <a:hlinkClick r:id="" action="ppaction://macro?name=wrk_finished"/>
          </p:cNvPr>
          <p:cNvSpPr/>
          <p:nvPr/>
        </p:nvSpPr>
        <p:spPr>
          <a:xfrm>
            <a:off x="5220072" y="5229200"/>
            <a:ext cx="3528392" cy="1224136"/>
          </a:xfrm>
          <a:prstGeom prst="cloudCallou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Найди местоимения в единственном числе родительном падеже</a:t>
            </a:r>
          </a:p>
        </p:txBody>
      </p:sp>
      <p:sp>
        <p:nvSpPr>
          <p:cNvPr id="4" name="Прямоугольный треугольник 3">
            <a:hlinkClick r:id="" action="ppaction://macro?name=DA_MN"/>
          </p:cNvPr>
          <p:cNvSpPr/>
          <p:nvPr/>
        </p:nvSpPr>
        <p:spPr>
          <a:xfrm>
            <a:off x="971600" y="2492896"/>
            <a:ext cx="3152378" cy="11430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тебя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>
            <a:hlinkClick r:id="" action="ppaction://macro?name=DA_MN"/>
          </p:cNvPr>
          <p:cNvSpPr/>
          <p:nvPr/>
        </p:nvSpPr>
        <p:spPr>
          <a:xfrm>
            <a:off x="2483768" y="1916832"/>
            <a:ext cx="3024336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меня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рапеция 13">
            <a:hlinkClick r:id="" action="ppaction://macro?name=DA_MN"/>
          </p:cNvPr>
          <p:cNvSpPr/>
          <p:nvPr/>
        </p:nvSpPr>
        <p:spPr>
          <a:xfrm>
            <a:off x="5220072" y="2636912"/>
            <a:ext cx="2000250" cy="1143000"/>
          </a:xfrm>
          <a:prstGeom prst="trapezoi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её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авильный пятиугольник 14">
            <a:hlinkClick r:id="" action="ppaction://macro?name=NET_MN"/>
          </p:cNvPr>
          <p:cNvSpPr/>
          <p:nvPr/>
        </p:nvSpPr>
        <p:spPr>
          <a:xfrm>
            <a:off x="323528" y="4077072"/>
            <a:ext cx="3259882" cy="1440160"/>
          </a:xfrm>
          <a:prstGeom prst="pen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вами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Шестиугольник 15">
            <a:hlinkClick r:id="" action="ppaction://macro?name=NET_MN"/>
          </p:cNvPr>
          <p:cNvSpPr/>
          <p:nvPr/>
        </p:nvSpPr>
        <p:spPr>
          <a:xfrm>
            <a:off x="3707904" y="4293096"/>
            <a:ext cx="2232248" cy="1215008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ему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>
            <a:hlinkClick r:id="" action="ppaction://macro?name=NET_MN"/>
          </p:cNvPr>
          <p:cNvSpPr/>
          <p:nvPr/>
        </p:nvSpPr>
        <p:spPr>
          <a:xfrm>
            <a:off x="6516216" y="4077072"/>
            <a:ext cx="200025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о нас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395536" y="5877272"/>
            <a:ext cx="3291260" cy="64293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5004048" y="5877272"/>
            <a:ext cx="3816424" cy="642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668344" cy="542007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Презентацию  составила 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  начальных  классов 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ГБОУ  СОШ  №1055  г. Москвы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Мухачева  Юлия  Вячеславовна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Размещение  на  сайтах: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mukhacheva.ucoz.ru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nsportal.ru/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yuliya-vyacheslavovna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ет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Дети</Template>
  <TotalTime>1416</TotalTime>
  <Words>97</Words>
  <Application>Microsoft Office PowerPoint</Application>
  <PresentationFormat>Экран (4:3)</PresentationFormat>
  <Paragraphs>57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Дети</vt:lpstr>
      <vt:lpstr> Тренажер  личные  местоимения</vt:lpstr>
      <vt:lpstr>Результат теста</vt:lpstr>
      <vt:lpstr>Выбери местоимения  1 лица</vt:lpstr>
      <vt:lpstr>Выбери местоимение  2 лица</vt:lpstr>
      <vt:lpstr>Выбери местоимение  3 лица</vt:lpstr>
      <vt:lpstr>Выбери местоимения  2 лица множественного числа</vt:lpstr>
      <vt:lpstr>Выбери местоимения  в творительном падеже</vt:lpstr>
      <vt:lpstr>Найди местоимения в единственном числе родительном падеже</vt:lpstr>
      <vt:lpstr>Презентацию  составила   учитель  начальных  классов   ГБОУ  СОШ  №1055  г. Москвы Мухачева  Юлия  Вячеславовна   Размещение  на  сайтах:  mukhacheva.ucoz.ru и nsportal.ru/yuliya-vyacheslavovna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Юля</cp:lastModifiedBy>
  <cp:revision>728</cp:revision>
  <dcterms:created xsi:type="dcterms:W3CDTF">2007-04-26T13:09:51Z</dcterms:created>
  <dcterms:modified xsi:type="dcterms:W3CDTF">2013-03-09T13:54:39Z</dcterms:modified>
</cp:coreProperties>
</file>