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988F48-31F9-46F9-970E-D99C7BA5B996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4031910-D9AF-4E35-8149-73D750BD68BC}">
      <dgm:prSet phldrT="[Текст]"/>
      <dgm:spPr/>
      <dgm:t>
        <a:bodyPr/>
        <a:lstStyle/>
        <a:p>
          <a:r>
            <a:rPr lang="ru-RU" b="1" i="1" u="sng" dirty="0" smtClean="0"/>
            <a:t>Содержание урока</a:t>
          </a:r>
          <a:endParaRPr lang="ru-RU" b="1" i="1" u="sng" dirty="0"/>
        </a:p>
      </dgm:t>
    </dgm:pt>
    <dgm:pt modelId="{118973CB-EAB2-4DCA-9494-10639E62C0B9}" type="parTrans" cxnId="{48AA4F7A-2AA1-442B-8B48-D9E749364C42}">
      <dgm:prSet/>
      <dgm:spPr/>
      <dgm:t>
        <a:bodyPr/>
        <a:lstStyle/>
        <a:p>
          <a:endParaRPr lang="ru-RU"/>
        </a:p>
      </dgm:t>
    </dgm:pt>
    <dgm:pt modelId="{466EF87E-D614-4239-86D9-AAE7BCBE6EC5}" type="sibTrans" cxnId="{48AA4F7A-2AA1-442B-8B48-D9E749364C42}">
      <dgm:prSet/>
      <dgm:spPr/>
      <dgm:t>
        <a:bodyPr/>
        <a:lstStyle/>
        <a:p>
          <a:endParaRPr lang="ru-RU"/>
        </a:p>
      </dgm:t>
    </dgm:pt>
    <dgm:pt modelId="{E0EA6FC7-E876-4F00-A590-B853F6CD7D44}">
      <dgm:prSet phldrT="[Текст]"/>
      <dgm:spPr/>
      <dgm:t>
        <a:bodyPr/>
        <a:lstStyle/>
        <a:p>
          <a:r>
            <a:rPr lang="ru-RU" b="1" u="sng" dirty="0" smtClean="0"/>
            <a:t>цель</a:t>
          </a:r>
          <a:endParaRPr lang="ru-RU" b="1" u="sng" dirty="0"/>
        </a:p>
      </dgm:t>
    </dgm:pt>
    <dgm:pt modelId="{DA9473A1-ADE4-4683-BC8E-758304FAE58D}" type="parTrans" cxnId="{F21ED288-A81A-4B79-A8CA-D22CA6877D12}">
      <dgm:prSet/>
      <dgm:spPr/>
      <dgm:t>
        <a:bodyPr/>
        <a:lstStyle/>
        <a:p>
          <a:endParaRPr lang="ru-RU"/>
        </a:p>
      </dgm:t>
    </dgm:pt>
    <dgm:pt modelId="{DC3EF8CA-8147-4D09-89EC-C6DD646633BF}" type="sibTrans" cxnId="{F21ED288-A81A-4B79-A8CA-D22CA6877D12}">
      <dgm:prSet/>
      <dgm:spPr/>
      <dgm:t>
        <a:bodyPr/>
        <a:lstStyle/>
        <a:p>
          <a:endParaRPr lang="ru-RU"/>
        </a:p>
      </dgm:t>
    </dgm:pt>
    <dgm:pt modelId="{5FD72B55-FD42-4A96-8167-6D9108026F87}">
      <dgm:prSet phldrT="[Текст]"/>
      <dgm:spPr/>
      <dgm:t>
        <a:bodyPr/>
        <a:lstStyle/>
        <a:p>
          <a:pPr algn="ctr"/>
          <a:r>
            <a:rPr lang="ru-RU" u="sng" dirty="0" smtClean="0"/>
            <a:t>Методы работы учителя</a:t>
          </a:r>
          <a:r>
            <a:rPr lang="ru-RU" dirty="0" smtClean="0"/>
            <a:t>: </a:t>
          </a:r>
        </a:p>
        <a:p>
          <a:pPr algn="ctr"/>
          <a:r>
            <a:rPr lang="ru-RU" dirty="0" smtClean="0"/>
            <a:t>исследовательский;</a:t>
          </a:r>
        </a:p>
        <a:p>
          <a:pPr algn="ctr"/>
          <a:r>
            <a:rPr lang="ru-RU" dirty="0" smtClean="0"/>
            <a:t>частично-поисковый;</a:t>
          </a:r>
        </a:p>
        <a:p>
          <a:pPr algn="ctr"/>
          <a:r>
            <a:rPr lang="ru-RU" dirty="0" smtClean="0"/>
            <a:t>эвристический.</a:t>
          </a:r>
          <a:endParaRPr lang="ru-RU" dirty="0"/>
        </a:p>
      </dgm:t>
    </dgm:pt>
    <dgm:pt modelId="{CD7DEF6E-FC89-41BE-BC97-50D57AB6069C}" type="parTrans" cxnId="{C83A2C87-0CB4-4179-A1E9-FBFF6434F66B}">
      <dgm:prSet/>
      <dgm:spPr/>
      <dgm:t>
        <a:bodyPr/>
        <a:lstStyle/>
        <a:p>
          <a:endParaRPr lang="ru-RU"/>
        </a:p>
      </dgm:t>
    </dgm:pt>
    <dgm:pt modelId="{293F1531-FCB3-4546-812F-C00ECFEF9303}" type="sibTrans" cxnId="{C83A2C87-0CB4-4179-A1E9-FBFF6434F66B}">
      <dgm:prSet/>
      <dgm:spPr/>
      <dgm:t>
        <a:bodyPr/>
        <a:lstStyle/>
        <a:p>
          <a:endParaRPr lang="ru-RU"/>
        </a:p>
      </dgm:t>
    </dgm:pt>
    <dgm:pt modelId="{0AD61ED7-D880-4D4E-9AD7-D4252EAFD64E}">
      <dgm:prSet phldrT="[Текст]"/>
      <dgm:spPr/>
      <dgm:t>
        <a:bodyPr/>
        <a:lstStyle/>
        <a:p>
          <a:r>
            <a:rPr lang="ru-RU" u="sng" dirty="0" smtClean="0"/>
            <a:t>Формы организации учебной деятельности</a:t>
          </a:r>
          <a:r>
            <a:rPr lang="ru-RU" dirty="0" smtClean="0"/>
            <a:t>:</a:t>
          </a:r>
        </a:p>
        <a:p>
          <a:r>
            <a:rPr lang="ru-RU" dirty="0" smtClean="0"/>
            <a:t>виды анализа текста; творческие пересказы; дописывание сюжета; составление схем; словесное рисование; отзывы, рецензия; сочинения; </a:t>
          </a:r>
          <a:r>
            <a:rPr lang="ru-RU" dirty="0" err="1" smtClean="0"/>
            <a:t>инсценирование</a:t>
          </a:r>
          <a:r>
            <a:rPr lang="ru-RU" dirty="0" smtClean="0"/>
            <a:t>; театральные постановки.</a:t>
          </a:r>
          <a:endParaRPr lang="ru-RU" dirty="0"/>
        </a:p>
      </dgm:t>
    </dgm:pt>
    <dgm:pt modelId="{1D84DCB7-F68B-4CF9-94BE-034D6BCE054C}" type="parTrans" cxnId="{CE3F8543-E368-4510-96FB-D5CDA5A449EC}">
      <dgm:prSet/>
      <dgm:spPr/>
      <dgm:t>
        <a:bodyPr/>
        <a:lstStyle/>
        <a:p>
          <a:endParaRPr lang="ru-RU"/>
        </a:p>
      </dgm:t>
    </dgm:pt>
    <dgm:pt modelId="{FB0CDA7E-119A-4190-B4F5-DDA6AAFC2A4F}" type="sibTrans" cxnId="{CE3F8543-E368-4510-96FB-D5CDA5A449EC}">
      <dgm:prSet/>
      <dgm:spPr/>
      <dgm:t>
        <a:bodyPr/>
        <a:lstStyle/>
        <a:p>
          <a:endParaRPr lang="ru-RU"/>
        </a:p>
      </dgm:t>
    </dgm:pt>
    <dgm:pt modelId="{831A1C12-1DC5-4A89-B4F7-C963255D3119}">
      <dgm:prSet phldrT="[Текст]"/>
      <dgm:spPr/>
      <dgm:t>
        <a:bodyPr/>
        <a:lstStyle/>
        <a:p>
          <a:r>
            <a:rPr lang="ru-RU" b="1" u="sng" dirty="0" smtClean="0"/>
            <a:t>результат</a:t>
          </a:r>
          <a:endParaRPr lang="ru-RU" b="1" u="sng" dirty="0"/>
        </a:p>
      </dgm:t>
    </dgm:pt>
    <dgm:pt modelId="{254BFA08-6315-40F2-B864-BF4A7057817C}" type="parTrans" cxnId="{03D16464-1DAD-4CBE-9F55-8A39DB16B6CE}">
      <dgm:prSet/>
      <dgm:spPr/>
      <dgm:t>
        <a:bodyPr/>
        <a:lstStyle/>
        <a:p>
          <a:endParaRPr lang="ru-RU"/>
        </a:p>
      </dgm:t>
    </dgm:pt>
    <dgm:pt modelId="{EC9F781C-EF10-4092-8393-3EA18A4A3319}" type="sibTrans" cxnId="{03D16464-1DAD-4CBE-9F55-8A39DB16B6CE}">
      <dgm:prSet/>
      <dgm:spPr/>
      <dgm:t>
        <a:bodyPr/>
        <a:lstStyle/>
        <a:p>
          <a:endParaRPr lang="ru-RU"/>
        </a:p>
      </dgm:t>
    </dgm:pt>
    <dgm:pt modelId="{1A768019-90A0-4D12-AEB5-326DF0BFE2FF}">
      <dgm:prSet phldrT="[Текст]"/>
      <dgm:spPr/>
      <dgm:t>
        <a:bodyPr/>
        <a:lstStyle/>
        <a:p>
          <a:r>
            <a:rPr lang="ru-RU" dirty="0" smtClean="0"/>
            <a:t>образовательные навыки; навыки аналитической деятельности;             оценка нравственных поступков героев произведения;       создание собственного текста.</a:t>
          </a:r>
          <a:endParaRPr lang="ru-RU" dirty="0"/>
        </a:p>
      </dgm:t>
    </dgm:pt>
    <dgm:pt modelId="{C47F07AE-F1F4-4388-BFB4-51DDAC406DD5}" type="parTrans" cxnId="{BF4C96A6-37C6-47EC-AB7E-8F52FE4A5456}">
      <dgm:prSet/>
      <dgm:spPr/>
      <dgm:t>
        <a:bodyPr/>
        <a:lstStyle/>
        <a:p>
          <a:endParaRPr lang="ru-RU"/>
        </a:p>
      </dgm:t>
    </dgm:pt>
    <dgm:pt modelId="{1513D2B9-53B2-4752-987B-2BF22C9C0B03}" type="sibTrans" cxnId="{BF4C96A6-37C6-47EC-AB7E-8F52FE4A5456}">
      <dgm:prSet/>
      <dgm:spPr/>
      <dgm:t>
        <a:bodyPr/>
        <a:lstStyle/>
        <a:p>
          <a:endParaRPr lang="ru-RU"/>
        </a:p>
      </dgm:t>
    </dgm:pt>
    <dgm:pt modelId="{AC4F32CA-8A0E-487A-9848-7E532F021FCD}" type="pres">
      <dgm:prSet presAssocID="{EA988F48-31F9-46F9-970E-D99C7BA5B99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F6FDD79-289E-42C0-8D9F-DA8084BEA446}" type="pres">
      <dgm:prSet presAssocID="{64031910-D9AF-4E35-8149-73D750BD68BC}" presName="hierRoot1" presStyleCnt="0"/>
      <dgm:spPr/>
    </dgm:pt>
    <dgm:pt modelId="{0FABDF39-2D19-42EB-A6E5-18967448D0E2}" type="pres">
      <dgm:prSet presAssocID="{64031910-D9AF-4E35-8149-73D750BD68BC}" presName="composite" presStyleCnt="0"/>
      <dgm:spPr/>
    </dgm:pt>
    <dgm:pt modelId="{36B0F2AF-E0FA-4751-825F-83B7044BC540}" type="pres">
      <dgm:prSet presAssocID="{64031910-D9AF-4E35-8149-73D750BD68BC}" presName="background" presStyleLbl="node0" presStyleIdx="0" presStyleCnt="1"/>
      <dgm:spPr/>
    </dgm:pt>
    <dgm:pt modelId="{DD92DB80-4BD3-4206-8E1D-0F8D3AA607CF}" type="pres">
      <dgm:prSet presAssocID="{64031910-D9AF-4E35-8149-73D750BD68BC}" presName="text" presStyleLbl="fgAcc0" presStyleIdx="0" presStyleCnt="1" custScaleY="573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88C8CE-76BC-4181-BA44-7A899361889C}" type="pres">
      <dgm:prSet presAssocID="{64031910-D9AF-4E35-8149-73D750BD68BC}" presName="hierChild2" presStyleCnt="0"/>
      <dgm:spPr/>
    </dgm:pt>
    <dgm:pt modelId="{BB18315C-3AF7-4D86-85EC-C466D2FE444C}" type="pres">
      <dgm:prSet presAssocID="{DA9473A1-ADE4-4683-BC8E-758304FAE58D}" presName="Name10" presStyleLbl="parChTrans1D2" presStyleIdx="0" presStyleCnt="2"/>
      <dgm:spPr/>
      <dgm:t>
        <a:bodyPr/>
        <a:lstStyle/>
        <a:p>
          <a:endParaRPr lang="ru-RU"/>
        </a:p>
      </dgm:t>
    </dgm:pt>
    <dgm:pt modelId="{375AFF27-7183-49FA-9896-39B000D4924F}" type="pres">
      <dgm:prSet presAssocID="{E0EA6FC7-E876-4F00-A590-B853F6CD7D44}" presName="hierRoot2" presStyleCnt="0"/>
      <dgm:spPr/>
    </dgm:pt>
    <dgm:pt modelId="{6A723A82-F73B-40D4-BC24-DA2CD0F16409}" type="pres">
      <dgm:prSet presAssocID="{E0EA6FC7-E876-4F00-A590-B853F6CD7D44}" presName="composite2" presStyleCnt="0"/>
      <dgm:spPr/>
    </dgm:pt>
    <dgm:pt modelId="{E590B102-AC84-4ABF-AB29-83B9CDFC065C}" type="pres">
      <dgm:prSet presAssocID="{E0EA6FC7-E876-4F00-A590-B853F6CD7D44}" presName="background2" presStyleLbl="node2" presStyleIdx="0" presStyleCnt="2"/>
      <dgm:spPr/>
    </dgm:pt>
    <dgm:pt modelId="{E0E6FE91-B5E4-4FDA-860C-770C2596120F}" type="pres">
      <dgm:prSet presAssocID="{E0EA6FC7-E876-4F00-A590-B853F6CD7D44}" presName="text2" presStyleLbl="fgAcc2" presStyleIdx="0" presStyleCnt="2" custScaleY="365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FB939F-C336-40D8-9BE6-349FDDC99E80}" type="pres">
      <dgm:prSet presAssocID="{E0EA6FC7-E876-4F00-A590-B853F6CD7D44}" presName="hierChild3" presStyleCnt="0"/>
      <dgm:spPr/>
    </dgm:pt>
    <dgm:pt modelId="{B2A7DD43-DC03-4D94-8872-5AC05400B3F9}" type="pres">
      <dgm:prSet presAssocID="{CD7DEF6E-FC89-41BE-BC97-50D57AB6069C}" presName="Name17" presStyleLbl="parChTrans1D3" presStyleIdx="0" presStyleCnt="3"/>
      <dgm:spPr/>
      <dgm:t>
        <a:bodyPr/>
        <a:lstStyle/>
        <a:p>
          <a:endParaRPr lang="ru-RU"/>
        </a:p>
      </dgm:t>
    </dgm:pt>
    <dgm:pt modelId="{EFBDB1A5-0386-41C8-820A-73F6935A292A}" type="pres">
      <dgm:prSet presAssocID="{5FD72B55-FD42-4A96-8167-6D9108026F87}" presName="hierRoot3" presStyleCnt="0"/>
      <dgm:spPr/>
    </dgm:pt>
    <dgm:pt modelId="{A6677027-79A2-41E0-8F24-024A345E2843}" type="pres">
      <dgm:prSet presAssocID="{5FD72B55-FD42-4A96-8167-6D9108026F87}" presName="composite3" presStyleCnt="0"/>
      <dgm:spPr/>
    </dgm:pt>
    <dgm:pt modelId="{3BC1C098-ECCE-4145-99DA-75E02F95BD34}" type="pres">
      <dgm:prSet presAssocID="{5FD72B55-FD42-4A96-8167-6D9108026F87}" presName="background3" presStyleLbl="node3" presStyleIdx="0" presStyleCnt="3"/>
      <dgm:spPr/>
    </dgm:pt>
    <dgm:pt modelId="{72353142-5DE6-4E8A-82A8-E8EC7E6F5E1D}" type="pres">
      <dgm:prSet presAssocID="{5FD72B55-FD42-4A96-8167-6D9108026F87}" presName="text3" presStyleLbl="fgAcc3" presStyleIdx="0" presStyleCnt="3" custScaleY="1722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6CCFAD-D8BC-47C3-97CB-7151B057B83C}" type="pres">
      <dgm:prSet presAssocID="{5FD72B55-FD42-4A96-8167-6D9108026F87}" presName="hierChild4" presStyleCnt="0"/>
      <dgm:spPr/>
    </dgm:pt>
    <dgm:pt modelId="{60E2F771-6EB9-4A65-9099-44B53D8BFBC6}" type="pres">
      <dgm:prSet presAssocID="{1D84DCB7-F68B-4CF9-94BE-034D6BCE054C}" presName="Name17" presStyleLbl="parChTrans1D3" presStyleIdx="1" presStyleCnt="3"/>
      <dgm:spPr/>
      <dgm:t>
        <a:bodyPr/>
        <a:lstStyle/>
        <a:p>
          <a:endParaRPr lang="ru-RU"/>
        </a:p>
      </dgm:t>
    </dgm:pt>
    <dgm:pt modelId="{A6F06271-730E-4A08-A35A-5050AA1006D6}" type="pres">
      <dgm:prSet presAssocID="{0AD61ED7-D880-4D4E-9AD7-D4252EAFD64E}" presName="hierRoot3" presStyleCnt="0"/>
      <dgm:spPr/>
    </dgm:pt>
    <dgm:pt modelId="{47A6BCE3-112C-4FE1-AAFF-8C775605AE98}" type="pres">
      <dgm:prSet presAssocID="{0AD61ED7-D880-4D4E-9AD7-D4252EAFD64E}" presName="composite3" presStyleCnt="0"/>
      <dgm:spPr/>
    </dgm:pt>
    <dgm:pt modelId="{44ADF77D-EF40-4F7F-AD12-AADB601C8535}" type="pres">
      <dgm:prSet presAssocID="{0AD61ED7-D880-4D4E-9AD7-D4252EAFD64E}" presName="background3" presStyleLbl="node3" presStyleIdx="1" presStyleCnt="3"/>
      <dgm:spPr/>
    </dgm:pt>
    <dgm:pt modelId="{AC24BA3B-E9BF-440E-AB41-5D1FEE9BA6C6}" type="pres">
      <dgm:prSet presAssocID="{0AD61ED7-D880-4D4E-9AD7-D4252EAFD64E}" presName="text3" presStyleLbl="fgAcc3" presStyleIdx="1" presStyleCnt="3" custScaleY="1733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1CE1F6-F581-40D5-9E67-63D986769FD4}" type="pres">
      <dgm:prSet presAssocID="{0AD61ED7-D880-4D4E-9AD7-D4252EAFD64E}" presName="hierChild4" presStyleCnt="0"/>
      <dgm:spPr/>
    </dgm:pt>
    <dgm:pt modelId="{8D4BDB34-129C-4ADB-BD5A-A9A783167ACD}" type="pres">
      <dgm:prSet presAssocID="{254BFA08-6315-40F2-B864-BF4A7057817C}" presName="Name10" presStyleLbl="parChTrans1D2" presStyleIdx="1" presStyleCnt="2"/>
      <dgm:spPr/>
      <dgm:t>
        <a:bodyPr/>
        <a:lstStyle/>
        <a:p>
          <a:endParaRPr lang="ru-RU"/>
        </a:p>
      </dgm:t>
    </dgm:pt>
    <dgm:pt modelId="{D62C13E2-6C39-41FF-A97B-81E4DE3EAF75}" type="pres">
      <dgm:prSet presAssocID="{831A1C12-1DC5-4A89-B4F7-C963255D3119}" presName="hierRoot2" presStyleCnt="0"/>
      <dgm:spPr/>
    </dgm:pt>
    <dgm:pt modelId="{0A5647FF-4B8A-4E86-8ECA-13516CFE03E6}" type="pres">
      <dgm:prSet presAssocID="{831A1C12-1DC5-4A89-B4F7-C963255D3119}" presName="composite2" presStyleCnt="0"/>
      <dgm:spPr/>
    </dgm:pt>
    <dgm:pt modelId="{A4CB59F4-F832-4FF1-B082-E3DEF345F99C}" type="pres">
      <dgm:prSet presAssocID="{831A1C12-1DC5-4A89-B4F7-C963255D3119}" presName="background2" presStyleLbl="node2" presStyleIdx="1" presStyleCnt="2"/>
      <dgm:spPr/>
    </dgm:pt>
    <dgm:pt modelId="{21DFF83D-3807-4701-8AF8-A4D51A9CAFB6}" type="pres">
      <dgm:prSet presAssocID="{831A1C12-1DC5-4A89-B4F7-C963255D3119}" presName="text2" presStyleLbl="fgAcc2" presStyleIdx="1" presStyleCnt="2" custScaleY="359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D996FB7-3922-4BED-AC8B-2F035AC88177}" type="pres">
      <dgm:prSet presAssocID="{831A1C12-1DC5-4A89-B4F7-C963255D3119}" presName="hierChild3" presStyleCnt="0"/>
      <dgm:spPr/>
    </dgm:pt>
    <dgm:pt modelId="{4B573BFE-46B6-4A90-864B-84AED09CE2C6}" type="pres">
      <dgm:prSet presAssocID="{C47F07AE-F1F4-4388-BFB4-51DDAC406DD5}" presName="Name17" presStyleLbl="parChTrans1D3" presStyleIdx="2" presStyleCnt="3"/>
      <dgm:spPr/>
      <dgm:t>
        <a:bodyPr/>
        <a:lstStyle/>
        <a:p>
          <a:endParaRPr lang="ru-RU"/>
        </a:p>
      </dgm:t>
    </dgm:pt>
    <dgm:pt modelId="{D29F39FD-965E-4484-AC9A-819D256F39B7}" type="pres">
      <dgm:prSet presAssocID="{1A768019-90A0-4D12-AEB5-326DF0BFE2FF}" presName="hierRoot3" presStyleCnt="0"/>
      <dgm:spPr/>
    </dgm:pt>
    <dgm:pt modelId="{4C737077-7E5D-4144-9E58-400DA496EF73}" type="pres">
      <dgm:prSet presAssocID="{1A768019-90A0-4D12-AEB5-326DF0BFE2FF}" presName="composite3" presStyleCnt="0"/>
      <dgm:spPr/>
    </dgm:pt>
    <dgm:pt modelId="{250A4CDA-8DB7-4E56-B11A-AB27875F7F7F}" type="pres">
      <dgm:prSet presAssocID="{1A768019-90A0-4D12-AEB5-326DF0BFE2FF}" presName="background3" presStyleLbl="node3" presStyleIdx="2" presStyleCnt="3"/>
      <dgm:spPr/>
    </dgm:pt>
    <dgm:pt modelId="{FD9DC0C7-3299-4D64-AE95-C18ED49E373F}" type="pres">
      <dgm:prSet presAssocID="{1A768019-90A0-4D12-AEB5-326DF0BFE2FF}" presName="text3" presStyleLbl="fgAcc3" presStyleIdx="2" presStyleCnt="3" custScaleY="1703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58A3C7-6A66-4378-A9DD-AE9B207D8F19}" type="pres">
      <dgm:prSet presAssocID="{1A768019-90A0-4D12-AEB5-326DF0BFE2FF}" presName="hierChild4" presStyleCnt="0"/>
      <dgm:spPr/>
    </dgm:pt>
  </dgm:ptLst>
  <dgm:cxnLst>
    <dgm:cxn modelId="{6DE165E3-7A8C-43C8-88F3-A61F6FA3DAB6}" type="presOf" srcId="{5FD72B55-FD42-4A96-8167-6D9108026F87}" destId="{72353142-5DE6-4E8A-82A8-E8EC7E6F5E1D}" srcOrd="0" destOrd="0" presId="urn:microsoft.com/office/officeart/2005/8/layout/hierarchy1"/>
    <dgm:cxn modelId="{6A555867-F814-4DFE-BF2F-6B00CBA436C9}" type="presOf" srcId="{DA9473A1-ADE4-4683-BC8E-758304FAE58D}" destId="{BB18315C-3AF7-4D86-85EC-C466D2FE444C}" srcOrd="0" destOrd="0" presId="urn:microsoft.com/office/officeart/2005/8/layout/hierarchy1"/>
    <dgm:cxn modelId="{CE3F8543-E368-4510-96FB-D5CDA5A449EC}" srcId="{E0EA6FC7-E876-4F00-A590-B853F6CD7D44}" destId="{0AD61ED7-D880-4D4E-9AD7-D4252EAFD64E}" srcOrd="1" destOrd="0" parTransId="{1D84DCB7-F68B-4CF9-94BE-034D6BCE054C}" sibTransId="{FB0CDA7E-119A-4190-B4F5-DDA6AAFC2A4F}"/>
    <dgm:cxn modelId="{DF82AFCD-EE23-42D9-9F01-73F27BADA885}" type="presOf" srcId="{0AD61ED7-D880-4D4E-9AD7-D4252EAFD64E}" destId="{AC24BA3B-E9BF-440E-AB41-5D1FEE9BA6C6}" srcOrd="0" destOrd="0" presId="urn:microsoft.com/office/officeart/2005/8/layout/hierarchy1"/>
    <dgm:cxn modelId="{84C74C51-28D6-40DE-8112-DB2E2646C78C}" type="presOf" srcId="{CD7DEF6E-FC89-41BE-BC97-50D57AB6069C}" destId="{B2A7DD43-DC03-4D94-8872-5AC05400B3F9}" srcOrd="0" destOrd="0" presId="urn:microsoft.com/office/officeart/2005/8/layout/hierarchy1"/>
    <dgm:cxn modelId="{FACDBF4A-F7E2-4F5E-A8F9-C64CA9FFA802}" type="presOf" srcId="{254BFA08-6315-40F2-B864-BF4A7057817C}" destId="{8D4BDB34-129C-4ADB-BD5A-A9A783167ACD}" srcOrd="0" destOrd="0" presId="urn:microsoft.com/office/officeart/2005/8/layout/hierarchy1"/>
    <dgm:cxn modelId="{F1D540BE-465B-4685-8C3A-5DDD698D3C9E}" type="presOf" srcId="{831A1C12-1DC5-4A89-B4F7-C963255D3119}" destId="{21DFF83D-3807-4701-8AF8-A4D51A9CAFB6}" srcOrd="0" destOrd="0" presId="urn:microsoft.com/office/officeart/2005/8/layout/hierarchy1"/>
    <dgm:cxn modelId="{F21ED288-A81A-4B79-A8CA-D22CA6877D12}" srcId="{64031910-D9AF-4E35-8149-73D750BD68BC}" destId="{E0EA6FC7-E876-4F00-A590-B853F6CD7D44}" srcOrd="0" destOrd="0" parTransId="{DA9473A1-ADE4-4683-BC8E-758304FAE58D}" sibTransId="{DC3EF8CA-8147-4D09-89EC-C6DD646633BF}"/>
    <dgm:cxn modelId="{194540FE-7D1D-431D-8A60-CC4AA826C89B}" type="presOf" srcId="{EA988F48-31F9-46F9-970E-D99C7BA5B996}" destId="{AC4F32CA-8A0E-487A-9848-7E532F021FCD}" srcOrd="0" destOrd="0" presId="urn:microsoft.com/office/officeart/2005/8/layout/hierarchy1"/>
    <dgm:cxn modelId="{B4D70F1E-C6B9-4256-A52F-36A3295EB09F}" type="presOf" srcId="{E0EA6FC7-E876-4F00-A590-B853F6CD7D44}" destId="{E0E6FE91-B5E4-4FDA-860C-770C2596120F}" srcOrd="0" destOrd="0" presId="urn:microsoft.com/office/officeart/2005/8/layout/hierarchy1"/>
    <dgm:cxn modelId="{48AA4F7A-2AA1-442B-8B48-D9E749364C42}" srcId="{EA988F48-31F9-46F9-970E-D99C7BA5B996}" destId="{64031910-D9AF-4E35-8149-73D750BD68BC}" srcOrd="0" destOrd="0" parTransId="{118973CB-EAB2-4DCA-9494-10639E62C0B9}" sibTransId="{466EF87E-D614-4239-86D9-AAE7BCBE6EC5}"/>
    <dgm:cxn modelId="{BF4C96A6-37C6-47EC-AB7E-8F52FE4A5456}" srcId="{831A1C12-1DC5-4A89-B4F7-C963255D3119}" destId="{1A768019-90A0-4D12-AEB5-326DF0BFE2FF}" srcOrd="0" destOrd="0" parTransId="{C47F07AE-F1F4-4388-BFB4-51DDAC406DD5}" sibTransId="{1513D2B9-53B2-4752-987B-2BF22C9C0B03}"/>
    <dgm:cxn modelId="{9BBC6B69-513F-455A-A8A0-3612FB08ED43}" type="presOf" srcId="{64031910-D9AF-4E35-8149-73D750BD68BC}" destId="{DD92DB80-4BD3-4206-8E1D-0F8D3AA607CF}" srcOrd="0" destOrd="0" presId="urn:microsoft.com/office/officeart/2005/8/layout/hierarchy1"/>
    <dgm:cxn modelId="{03D16464-1DAD-4CBE-9F55-8A39DB16B6CE}" srcId="{64031910-D9AF-4E35-8149-73D750BD68BC}" destId="{831A1C12-1DC5-4A89-B4F7-C963255D3119}" srcOrd="1" destOrd="0" parTransId="{254BFA08-6315-40F2-B864-BF4A7057817C}" sibTransId="{EC9F781C-EF10-4092-8393-3EA18A4A3319}"/>
    <dgm:cxn modelId="{C83A2C87-0CB4-4179-A1E9-FBFF6434F66B}" srcId="{E0EA6FC7-E876-4F00-A590-B853F6CD7D44}" destId="{5FD72B55-FD42-4A96-8167-6D9108026F87}" srcOrd="0" destOrd="0" parTransId="{CD7DEF6E-FC89-41BE-BC97-50D57AB6069C}" sibTransId="{293F1531-FCB3-4546-812F-C00ECFEF9303}"/>
    <dgm:cxn modelId="{91B1BD6A-D7D9-42EE-A024-1320C2B33C8B}" type="presOf" srcId="{C47F07AE-F1F4-4388-BFB4-51DDAC406DD5}" destId="{4B573BFE-46B6-4A90-864B-84AED09CE2C6}" srcOrd="0" destOrd="0" presId="urn:microsoft.com/office/officeart/2005/8/layout/hierarchy1"/>
    <dgm:cxn modelId="{726E3E30-5EA8-439F-8C74-BF8F819109DA}" type="presOf" srcId="{1D84DCB7-F68B-4CF9-94BE-034D6BCE054C}" destId="{60E2F771-6EB9-4A65-9099-44B53D8BFBC6}" srcOrd="0" destOrd="0" presId="urn:microsoft.com/office/officeart/2005/8/layout/hierarchy1"/>
    <dgm:cxn modelId="{BB408E29-53FD-4ABD-BC0A-0FB84982FD72}" type="presOf" srcId="{1A768019-90A0-4D12-AEB5-326DF0BFE2FF}" destId="{FD9DC0C7-3299-4D64-AE95-C18ED49E373F}" srcOrd="0" destOrd="0" presId="urn:microsoft.com/office/officeart/2005/8/layout/hierarchy1"/>
    <dgm:cxn modelId="{3FB5F05B-EAA8-4D18-B2EE-EE8095F4DDF2}" type="presParOf" srcId="{AC4F32CA-8A0E-487A-9848-7E532F021FCD}" destId="{5F6FDD79-289E-42C0-8D9F-DA8084BEA446}" srcOrd="0" destOrd="0" presId="urn:microsoft.com/office/officeart/2005/8/layout/hierarchy1"/>
    <dgm:cxn modelId="{7F6273E2-676D-433E-AB13-58F9345B2A2F}" type="presParOf" srcId="{5F6FDD79-289E-42C0-8D9F-DA8084BEA446}" destId="{0FABDF39-2D19-42EB-A6E5-18967448D0E2}" srcOrd="0" destOrd="0" presId="urn:microsoft.com/office/officeart/2005/8/layout/hierarchy1"/>
    <dgm:cxn modelId="{8B4939B8-A093-42D3-9F29-BCB8ABDB458E}" type="presParOf" srcId="{0FABDF39-2D19-42EB-A6E5-18967448D0E2}" destId="{36B0F2AF-E0FA-4751-825F-83B7044BC540}" srcOrd="0" destOrd="0" presId="urn:microsoft.com/office/officeart/2005/8/layout/hierarchy1"/>
    <dgm:cxn modelId="{03C8F871-1CD6-473E-939F-C64306F47A58}" type="presParOf" srcId="{0FABDF39-2D19-42EB-A6E5-18967448D0E2}" destId="{DD92DB80-4BD3-4206-8E1D-0F8D3AA607CF}" srcOrd="1" destOrd="0" presId="urn:microsoft.com/office/officeart/2005/8/layout/hierarchy1"/>
    <dgm:cxn modelId="{E2E28C54-96C0-4913-8BDD-79ED988145AB}" type="presParOf" srcId="{5F6FDD79-289E-42C0-8D9F-DA8084BEA446}" destId="{5688C8CE-76BC-4181-BA44-7A899361889C}" srcOrd="1" destOrd="0" presId="urn:microsoft.com/office/officeart/2005/8/layout/hierarchy1"/>
    <dgm:cxn modelId="{9D62B731-00E2-4938-800B-F9C284988E9C}" type="presParOf" srcId="{5688C8CE-76BC-4181-BA44-7A899361889C}" destId="{BB18315C-3AF7-4D86-85EC-C466D2FE444C}" srcOrd="0" destOrd="0" presId="urn:microsoft.com/office/officeart/2005/8/layout/hierarchy1"/>
    <dgm:cxn modelId="{F00CDF18-388D-4A83-971B-6A8E7D3062AE}" type="presParOf" srcId="{5688C8CE-76BC-4181-BA44-7A899361889C}" destId="{375AFF27-7183-49FA-9896-39B000D4924F}" srcOrd="1" destOrd="0" presId="urn:microsoft.com/office/officeart/2005/8/layout/hierarchy1"/>
    <dgm:cxn modelId="{087E0F0F-F49E-4400-8EB1-A879166EF919}" type="presParOf" srcId="{375AFF27-7183-49FA-9896-39B000D4924F}" destId="{6A723A82-F73B-40D4-BC24-DA2CD0F16409}" srcOrd="0" destOrd="0" presId="urn:microsoft.com/office/officeart/2005/8/layout/hierarchy1"/>
    <dgm:cxn modelId="{7FA827BC-EB42-4441-8CA9-506E6E41C3A4}" type="presParOf" srcId="{6A723A82-F73B-40D4-BC24-DA2CD0F16409}" destId="{E590B102-AC84-4ABF-AB29-83B9CDFC065C}" srcOrd="0" destOrd="0" presId="urn:microsoft.com/office/officeart/2005/8/layout/hierarchy1"/>
    <dgm:cxn modelId="{8CEB3A21-48E9-4F6A-9644-DDA32996AEC7}" type="presParOf" srcId="{6A723A82-F73B-40D4-BC24-DA2CD0F16409}" destId="{E0E6FE91-B5E4-4FDA-860C-770C2596120F}" srcOrd="1" destOrd="0" presId="urn:microsoft.com/office/officeart/2005/8/layout/hierarchy1"/>
    <dgm:cxn modelId="{CDCFA4B6-5E9F-428E-A218-A8C8E99E7A6D}" type="presParOf" srcId="{375AFF27-7183-49FA-9896-39B000D4924F}" destId="{A1FB939F-C336-40D8-9BE6-349FDDC99E80}" srcOrd="1" destOrd="0" presId="urn:microsoft.com/office/officeart/2005/8/layout/hierarchy1"/>
    <dgm:cxn modelId="{D140AC8C-9270-43C6-AA96-682385BCEABB}" type="presParOf" srcId="{A1FB939F-C336-40D8-9BE6-349FDDC99E80}" destId="{B2A7DD43-DC03-4D94-8872-5AC05400B3F9}" srcOrd="0" destOrd="0" presId="urn:microsoft.com/office/officeart/2005/8/layout/hierarchy1"/>
    <dgm:cxn modelId="{30379995-8791-42A3-B208-DA912749141B}" type="presParOf" srcId="{A1FB939F-C336-40D8-9BE6-349FDDC99E80}" destId="{EFBDB1A5-0386-41C8-820A-73F6935A292A}" srcOrd="1" destOrd="0" presId="urn:microsoft.com/office/officeart/2005/8/layout/hierarchy1"/>
    <dgm:cxn modelId="{1229910F-FF4F-4FFD-B622-23ED3137912A}" type="presParOf" srcId="{EFBDB1A5-0386-41C8-820A-73F6935A292A}" destId="{A6677027-79A2-41E0-8F24-024A345E2843}" srcOrd="0" destOrd="0" presId="urn:microsoft.com/office/officeart/2005/8/layout/hierarchy1"/>
    <dgm:cxn modelId="{CDA1E165-D1AB-45FE-AFA0-52AD82705171}" type="presParOf" srcId="{A6677027-79A2-41E0-8F24-024A345E2843}" destId="{3BC1C098-ECCE-4145-99DA-75E02F95BD34}" srcOrd="0" destOrd="0" presId="urn:microsoft.com/office/officeart/2005/8/layout/hierarchy1"/>
    <dgm:cxn modelId="{AA720B37-314E-4FF8-80CE-C447D2A2F68C}" type="presParOf" srcId="{A6677027-79A2-41E0-8F24-024A345E2843}" destId="{72353142-5DE6-4E8A-82A8-E8EC7E6F5E1D}" srcOrd="1" destOrd="0" presId="urn:microsoft.com/office/officeart/2005/8/layout/hierarchy1"/>
    <dgm:cxn modelId="{7B859505-E7FE-477D-99A4-A8967B7D1C68}" type="presParOf" srcId="{EFBDB1A5-0386-41C8-820A-73F6935A292A}" destId="{236CCFAD-D8BC-47C3-97CB-7151B057B83C}" srcOrd="1" destOrd="0" presId="urn:microsoft.com/office/officeart/2005/8/layout/hierarchy1"/>
    <dgm:cxn modelId="{C02E460E-7286-46FB-84BB-16A00B680B3F}" type="presParOf" srcId="{A1FB939F-C336-40D8-9BE6-349FDDC99E80}" destId="{60E2F771-6EB9-4A65-9099-44B53D8BFBC6}" srcOrd="2" destOrd="0" presId="urn:microsoft.com/office/officeart/2005/8/layout/hierarchy1"/>
    <dgm:cxn modelId="{D4ABEE1D-F357-4A0D-B5EF-84CC620231C0}" type="presParOf" srcId="{A1FB939F-C336-40D8-9BE6-349FDDC99E80}" destId="{A6F06271-730E-4A08-A35A-5050AA1006D6}" srcOrd="3" destOrd="0" presId="urn:microsoft.com/office/officeart/2005/8/layout/hierarchy1"/>
    <dgm:cxn modelId="{D867D29A-B0FE-4F4F-95BB-20132D47FDEC}" type="presParOf" srcId="{A6F06271-730E-4A08-A35A-5050AA1006D6}" destId="{47A6BCE3-112C-4FE1-AAFF-8C775605AE98}" srcOrd="0" destOrd="0" presId="urn:microsoft.com/office/officeart/2005/8/layout/hierarchy1"/>
    <dgm:cxn modelId="{84E1E169-B782-48E3-8CCF-6AAA165FADEB}" type="presParOf" srcId="{47A6BCE3-112C-4FE1-AAFF-8C775605AE98}" destId="{44ADF77D-EF40-4F7F-AD12-AADB601C8535}" srcOrd="0" destOrd="0" presId="urn:microsoft.com/office/officeart/2005/8/layout/hierarchy1"/>
    <dgm:cxn modelId="{C550D0F8-2553-4A96-898E-B4F9B7200CAB}" type="presParOf" srcId="{47A6BCE3-112C-4FE1-AAFF-8C775605AE98}" destId="{AC24BA3B-E9BF-440E-AB41-5D1FEE9BA6C6}" srcOrd="1" destOrd="0" presId="urn:microsoft.com/office/officeart/2005/8/layout/hierarchy1"/>
    <dgm:cxn modelId="{B339AF46-6AE3-4660-B699-6FAE9FFF46B2}" type="presParOf" srcId="{A6F06271-730E-4A08-A35A-5050AA1006D6}" destId="{8E1CE1F6-F581-40D5-9E67-63D986769FD4}" srcOrd="1" destOrd="0" presId="urn:microsoft.com/office/officeart/2005/8/layout/hierarchy1"/>
    <dgm:cxn modelId="{67852D07-9388-45D2-A400-61FFB9C1DD30}" type="presParOf" srcId="{5688C8CE-76BC-4181-BA44-7A899361889C}" destId="{8D4BDB34-129C-4ADB-BD5A-A9A783167ACD}" srcOrd="2" destOrd="0" presId="urn:microsoft.com/office/officeart/2005/8/layout/hierarchy1"/>
    <dgm:cxn modelId="{92E4A1BF-F23F-4E9F-93E0-1770A517D21C}" type="presParOf" srcId="{5688C8CE-76BC-4181-BA44-7A899361889C}" destId="{D62C13E2-6C39-41FF-A97B-81E4DE3EAF75}" srcOrd="3" destOrd="0" presId="urn:microsoft.com/office/officeart/2005/8/layout/hierarchy1"/>
    <dgm:cxn modelId="{17C56C69-AE7B-4296-9251-131BF5965013}" type="presParOf" srcId="{D62C13E2-6C39-41FF-A97B-81E4DE3EAF75}" destId="{0A5647FF-4B8A-4E86-8ECA-13516CFE03E6}" srcOrd="0" destOrd="0" presId="urn:microsoft.com/office/officeart/2005/8/layout/hierarchy1"/>
    <dgm:cxn modelId="{EADDAF76-431C-4578-81D9-4D603C9EBDA2}" type="presParOf" srcId="{0A5647FF-4B8A-4E86-8ECA-13516CFE03E6}" destId="{A4CB59F4-F832-4FF1-B082-E3DEF345F99C}" srcOrd="0" destOrd="0" presId="urn:microsoft.com/office/officeart/2005/8/layout/hierarchy1"/>
    <dgm:cxn modelId="{0BE47084-9B7C-4D6A-A270-5C88F3ED4229}" type="presParOf" srcId="{0A5647FF-4B8A-4E86-8ECA-13516CFE03E6}" destId="{21DFF83D-3807-4701-8AF8-A4D51A9CAFB6}" srcOrd="1" destOrd="0" presId="urn:microsoft.com/office/officeart/2005/8/layout/hierarchy1"/>
    <dgm:cxn modelId="{26A34870-54CB-4E0F-B0E6-EA926F4367C0}" type="presParOf" srcId="{D62C13E2-6C39-41FF-A97B-81E4DE3EAF75}" destId="{1D996FB7-3922-4BED-AC8B-2F035AC88177}" srcOrd="1" destOrd="0" presId="urn:microsoft.com/office/officeart/2005/8/layout/hierarchy1"/>
    <dgm:cxn modelId="{CC8902B5-B1C0-429F-AB54-6A7F1FA3A447}" type="presParOf" srcId="{1D996FB7-3922-4BED-AC8B-2F035AC88177}" destId="{4B573BFE-46B6-4A90-864B-84AED09CE2C6}" srcOrd="0" destOrd="0" presId="urn:microsoft.com/office/officeart/2005/8/layout/hierarchy1"/>
    <dgm:cxn modelId="{A8A5D5C0-9C2B-441B-9F72-7F844CECB469}" type="presParOf" srcId="{1D996FB7-3922-4BED-AC8B-2F035AC88177}" destId="{D29F39FD-965E-4484-AC9A-819D256F39B7}" srcOrd="1" destOrd="0" presId="urn:microsoft.com/office/officeart/2005/8/layout/hierarchy1"/>
    <dgm:cxn modelId="{18B64301-FBB4-4E60-864D-F94A804D7988}" type="presParOf" srcId="{D29F39FD-965E-4484-AC9A-819D256F39B7}" destId="{4C737077-7E5D-4144-9E58-400DA496EF73}" srcOrd="0" destOrd="0" presId="urn:microsoft.com/office/officeart/2005/8/layout/hierarchy1"/>
    <dgm:cxn modelId="{1B40ABC4-6E64-4314-8C8A-98651F410EC9}" type="presParOf" srcId="{4C737077-7E5D-4144-9E58-400DA496EF73}" destId="{250A4CDA-8DB7-4E56-B11A-AB27875F7F7F}" srcOrd="0" destOrd="0" presId="urn:microsoft.com/office/officeart/2005/8/layout/hierarchy1"/>
    <dgm:cxn modelId="{C3E041C4-52C5-4F11-A5DB-387ECA2DAC37}" type="presParOf" srcId="{4C737077-7E5D-4144-9E58-400DA496EF73}" destId="{FD9DC0C7-3299-4D64-AE95-C18ED49E373F}" srcOrd="1" destOrd="0" presId="urn:microsoft.com/office/officeart/2005/8/layout/hierarchy1"/>
    <dgm:cxn modelId="{71D60EF5-E6F3-4669-91F5-2A53CE15A3D7}" type="presParOf" srcId="{D29F39FD-965E-4484-AC9A-819D256F39B7}" destId="{A558A3C7-6A66-4378-A9DD-AE9B207D8F1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573BFE-46B6-4A90-864B-84AED09CE2C6}">
      <dsp:nvSpPr>
        <dsp:cNvPr id="0" name=""/>
        <dsp:cNvSpPr/>
      </dsp:nvSpPr>
      <dsp:spPr>
        <a:xfrm>
          <a:off x="6397182" y="1921344"/>
          <a:ext cx="91440" cy="6315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156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4BDB34-129C-4ADB-BD5A-A9A783167ACD}">
      <dsp:nvSpPr>
        <dsp:cNvPr id="0" name=""/>
        <dsp:cNvSpPr/>
      </dsp:nvSpPr>
      <dsp:spPr>
        <a:xfrm>
          <a:off x="4452306" y="794012"/>
          <a:ext cx="1990595" cy="6315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0390"/>
              </a:lnTo>
              <a:lnTo>
                <a:pt x="1990595" y="430390"/>
              </a:lnTo>
              <a:lnTo>
                <a:pt x="1990595" y="63156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E2F771-6EB9-4A65-9099-44B53D8BFBC6}">
      <dsp:nvSpPr>
        <dsp:cNvPr id="0" name=""/>
        <dsp:cNvSpPr/>
      </dsp:nvSpPr>
      <dsp:spPr>
        <a:xfrm>
          <a:off x="2461711" y="1929741"/>
          <a:ext cx="1327063" cy="6315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0390"/>
              </a:lnTo>
              <a:lnTo>
                <a:pt x="1327063" y="430390"/>
              </a:lnTo>
              <a:lnTo>
                <a:pt x="1327063" y="63156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A7DD43-DC03-4D94-8872-5AC05400B3F9}">
      <dsp:nvSpPr>
        <dsp:cNvPr id="0" name=""/>
        <dsp:cNvSpPr/>
      </dsp:nvSpPr>
      <dsp:spPr>
        <a:xfrm>
          <a:off x="1134647" y="1929741"/>
          <a:ext cx="1327063" cy="631561"/>
        </a:xfrm>
        <a:custGeom>
          <a:avLst/>
          <a:gdLst/>
          <a:ahLst/>
          <a:cxnLst/>
          <a:rect l="0" t="0" r="0" b="0"/>
          <a:pathLst>
            <a:path>
              <a:moveTo>
                <a:pt x="1327063" y="0"/>
              </a:moveTo>
              <a:lnTo>
                <a:pt x="1327063" y="430390"/>
              </a:lnTo>
              <a:lnTo>
                <a:pt x="0" y="430390"/>
              </a:lnTo>
              <a:lnTo>
                <a:pt x="0" y="63156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18315C-3AF7-4D86-85EC-C466D2FE444C}">
      <dsp:nvSpPr>
        <dsp:cNvPr id="0" name=""/>
        <dsp:cNvSpPr/>
      </dsp:nvSpPr>
      <dsp:spPr>
        <a:xfrm>
          <a:off x="2461711" y="794012"/>
          <a:ext cx="1990595" cy="631561"/>
        </a:xfrm>
        <a:custGeom>
          <a:avLst/>
          <a:gdLst/>
          <a:ahLst/>
          <a:cxnLst/>
          <a:rect l="0" t="0" r="0" b="0"/>
          <a:pathLst>
            <a:path>
              <a:moveTo>
                <a:pt x="1990595" y="0"/>
              </a:moveTo>
              <a:lnTo>
                <a:pt x="1990595" y="430390"/>
              </a:lnTo>
              <a:lnTo>
                <a:pt x="0" y="430390"/>
              </a:lnTo>
              <a:lnTo>
                <a:pt x="0" y="63156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B0F2AF-E0FA-4751-825F-83B7044BC540}">
      <dsp:nvSpPr>
        <dsp:cNvPr id="0" name=""/>
        <dsp:cNvSpPr/>
      </dsp:nvSpPr>
      <dsp:spPr>
        <a:xfrm>
          <a:off x="3366527" y="3176"/>
          <a:ext cx="2171558" cy="7908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92DB80-4BD3-4206-8E1D-0F8D3AA607CF}">
      <dsp:nvSpPr>
        <dsp:cNvPr id="0" name=""/>
        <dsp:cNvSpPr/>
      </dsp:nvSpPr>
      <dsp:spPr>
        <a:xfrm>
          <a:off x="3607811" y="232396"/>
          <a:ext cx="2171558" cy="7908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i="1" u="sng" kern="1200" dirty="0" smtClean="0"/>
            <a:t>Содержание урока</a:t>
          </a:r>
          <a:endParaRPr lang="ru-RU" sz="1300" b="1" i="1" u="sng" kern="1200" dirty="0"/>
        </a:p>
      </dsp:txBody>
      <dsp:txXfrm>
        <a:off x="3630974" y="255559"/>
        <a:ext cx="2125232" cy="744509"/>
      </dsp:txXfrm>
    </dsp:sp>
    <dsp:sp modelId="{E590B102-AC84-4ABF-AB29-83B9CDFC065C}">
      <dsp:nvSpPr>
        <dsp:cNvPr id="0" name=""/>
        <dsp:cNvSpPr/>
      </dsp:nvSpPr>
      <dsp:spPr>
        <a:xfrm>
          <a:off x="1375931" y="1425573"/>
          <a:ext cx="2171558" cy="50416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E6FE91-B5E4-4FDA-860C-770C2596120F}">
      <dsp:nvSpPr>
        <dsp:cNvPr id="0" name=""/>
        <dsp:cNvSpPr/>
      </dsp:nvSpPr>
      <dsp:spPr>
        <a:xfrm>
          <a:off x="1617215" y="1654793"/>
          <a:ext cx="2171558" cy="5041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u="sng" kern="1200" dirty="0" smtClean="0"/>
            <a:t>цель</a:t>
          </a:r>
          <a:endParaRPr lang="ru-RU" sz="1300" b="1" u="sng" kern="1200" dirty="0"/>
        </a:p>
      </dsp:txBody>
      <dsp:txXfrm>
        <a:off x="1631982" y="1669560"/>
        <a:ext cx="2142024" cy="474634"/>
      </dsp:txXfrm>
    </dsp:sp>
    <dsp:sp modelId="{3BC1C098-ECCE-4145-99DA-75E02F95BD34}">
      <dsp:nvSpPr>
        <dsp:cNvPr id="0" name=""/>
        <dsp:cNvSpPr/>
      </dsp:nvSpPr>
      <dsp:spPr>
        <a:xfrm>
          <a:off x="48867" y="2561303"/>
          <a:ext cx="2171558" cy="237552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353142-5DE6-4E8A-82A8-E8EC7E6F5E1D}">
      <dsp:nvSpPr>
        <dsp:cNvPr id="0" name=""/>
        <dsp:cNvSpPr/>
      </dsp:nvSpPr>
      <dsp:spPr>
        <a:xfrm>
          <a:off x="290152" y="2790523"/>
          <a:ext cx="2171558" cy="23755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u="sng" kern="1200" dirty="0" smtClean="0"/>
            <a:t>Методы работы учителя</a:t>
          </a:r>
          <a:r>
            <a:rPr lang="ru-RU" sz="1300" kern="1200" dirty="0" smtClean="0"/>
            <a:t>: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исследовательский;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частично-поисковый;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эвристический.</a:t>
          </a:r>
          <a:endParaRPr lang="ru-RU" sz="1300" kern="1200" dirty="0"/>
        </a:p>
      </dsp:txBody>
      <dsp:txXfrm>
        <a:off x="353755" y="2854126"/>
        <a:ext cx="2044352" cy="2248321"/>
      </dsp:txXfrm>
    </dsp:sp>
    <dsp:sp modelId="{44ADF77D-EF40-4F7F-AD12-AADB601C8535}">
      <dsp:nvSpPr>
        <dsp:cNvPr id="0" name=""/>
        <dsp:cNvSpPr/>
      </dsp:nvSpPr>
      <dsp:spPr>
        <a:xfrm>
          <a:off x="2702995" y="2561303"/>
          <a:ext cx="2171558" cy="23908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24BA3B-E9BF-440E-AB41-5D1FEE9BA6C6}">
      <dsp:nvSpPr>
        <dsp:cNvPr id="0" name=""/>
        <dsp:cNvSpPr/>
      </dsp:nvSpPr>
      <dsp:spPr>
        <a:xfrm>
          <a:off x="2944279" y="2790523"/>
          <a:ext cx="2171558" cy="23908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u="sng" kern="1200" dirty="0" smtClean="0"/>
            <a:t>Формы организации учебной деятельности</a:t>
          </a:r>
          <a:r>
            <a:rPr lang="ru-RU" sz="1300" kern="1200" dirty="0" smtClean="0"/>
            <a:t>: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виды анализа текста; творческие пересказы; дописывание сюжета; составление схем; словесное рисование; отзывы, рецензия; сочинения; </a:t>
          </a:r>
          <a:r>
            <a:rPr lang="ru-RU" sz="1300" kern="1200" dirty="0" err="1" smtClean="0"/>
            <a:t>инсценирование</a:t>
          </a:r>
          <a:r>
            <a:rPr lang="ru-RU" sz="1300" kern="1200" dirty="0" smtClean="0"/>
            <a:t>; театральные постановки.</a:t>
          </a:r>
          <a:endParaRPr lang="ru-RU" sz="1300" kern="1200" dirty="0"/>
        </a:p>
      </dsp:txBody>
      <dsp:txXfrm>
        <a:off x="3007882" y="2854126"/>
        <a:ext cx="2044352" cy="2263669"/>
      </dsp:txXfrm>
    </dsp:sp>
    <dsp:sp modelId="{A4CB59F4-F832-4FF1-B082-E3DEF345F99C}">
      <dsp:nvSpPr>
        <dsp:cNvPr id="0" name=""/>
        <dsp:cNvSpPr/>
      </dsp:nvSpPr>
      <dsp:spPr>
        <a:xfrm>
          <a:off x="5357122" y="1425573"/>
          <a:ext cx="2171558" cy="49577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DFF83D-3807-4701-8AF8-A4D51A9CAFB6}">
      <dsp:nvSpPr>
        <dsp:cNvPr id="0" name=""/>
        <dsp:cNvSpPr/>
      </dsp:nvSpPr>
      <dsp:spPr>
        <a:xfrm>
          <a:off x="5598407" y="1654793"/>
          <a:ext cx="2171558" cy="4957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u="sng" kern="1200" dirty="0" smtClean="0"/>
            <a:t>результат</a:t>
          </a:r>
          <a:endParaRPr lang="ru-RU" sz="1300" b="1" u="sng" kern="1200" dirty="0"/>
        </a:p>
      </dsp:txBody>
      <dsp:txXfrm>
        <a:off x="5612928" y="1669314"/>
        <a:ext cx="2142516" cy="466728"/>
      </dsp:txXfrm>
    </dsp:sp>
    <dsp:sp modelId="{250A4CDA-8DB7-4E56-B11A-AB27875F7F7F}">
      <dsp:nvSpPr>
        <dsp:cNvPr id="0" name=""/>
        <dsp:cNvSpPr/>
      </dsp:nvSpPr>
      <dsp:spPr>
        <a:xfrm>
          <a:off x="5357122" y="2552905"/>
          <a:ext cx="2171558" cy="234891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9DC0C7-3299-4D64-AE95-C18ED49E373F}">
      <dsp:nvSpPr>
        <dsp:cNvPr id="0" name=""/>
        <dsp:cNvSpPr/>
      </dsp:nvSpPr>
      <dsp:spPr>
        <a:xfrm>
          <a:off x="5598407" y="2782125"/>
          <a:ext cx="2171558" cy="23489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образовательные навыки; навыки аналитической деятельности;             оценка нравственных поступков героев произведения;       создание собственного текста.</a:t>
          </a:r>
          <a:endParaRPr lang="ru-RU" sz="1300" kern="1200" dirty="0"/>
        </a:p>
      </dsp:txBody>
      <dsp:txXfrm>
        <a:off x="5662010" y="2845728"/>
        <a:ext cx="2044352" cy="22217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874B5A-A607-484F-9867-82E563B1F47E}" type="datetimeFigureOut">
              <a:rPr lang="ru-RU" smtClean="0"/>
              <a:t>25.06.2015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B8B185-DEAA-4EDE-8C99-CDBD4243AAD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874B5A-A607-484F-9867-82E563B1F47E}" type="datetimeFigureOut">
              <a:rPr lang="ru-RU" smtClean="0"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B8B185-DEAA-4EDE-8C99-CDBD4243A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874B5A-A607-484F-9867-82E563B1F47E}" type="datetimeFigureOut">
              <a:rPr lang="ru-RU" smtClean="0"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B8B185-DEAA-4EDE-8C99-CDBD4243A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874B5A-A607-484F-9867-82E563B1F47E}" type="datetimeFigureOut">
              <a:rPr lang="ru-RU" smtClean="0"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B8B185-DEAA-4EDE-8C99-CDBD4243A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874B5A-A607-484F-9867-82E563B1F47E}" type="datetimeFigureOut">
              <a:rPr lang="ru-RU" smtClean="0"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B8B185-DEAA-4EDE-8C99-CDBD4243AAD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874B5A-A607-484F-9867-82E563B1F47E}" type="datetimeFigureOut">
              <a:rPr lang="ru-RU" smtClean="0"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B8B185-DEAA-4EDE-8C99-CDBD4243A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874B5A-A607-484F-9867-82E563B1F47E}" type="datetimeFigureOut">
              <a:rPr lang="ru-RU" smtClean="0"/>
              <a:t>25.06.2015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B8B185-DEAA-4EDE-8C99-CDBD4243A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874B5A-A607-484F-9867-82E563B1F47E}" type="datetimeFigureOut">
              <a:rPr lang="ru-RU" smtClean="0"/>
              <a:t>25.06.2015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B8B185-DEAA-4EDE-8C99-CDBD4243A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874B5A-A607-484F-9867-82E563B1F47E}" type="datetimeFigureOut">
              <a:rPr lang="ru-RU" smtClean="0"/>
              <a:t>25.06.2015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B8B185-DEAA-4EDE-8C99-CDBD4243AAD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874B5A-A607-484F-9867-82E563B1F47E}" type="datetimeFigureOut">
              <a:rPr lang="ru-RU" smtClean="0"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B8B185-DEAA-4EDE-8C99-CDBD4243A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874B5A-A607-484F-9867-82E563B1F47E}" type="datetimeFigureOut">
              <a:rPr lang="ru-RU" smtClean="0"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B8B185-DEAA-4EDE-8C99-CDBD4243AAD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8874B5A-A607-484F-9867-82E563B1F47E}" type="datetimeFigureOut">
              <a:rPr lang="ru-RU" smtClean="0"/>
              <a:t>25.06.2015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AB8B185-DEAA-4EDE-8C99-CDBD4243AADE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chemeClr val="accent3"/>
                </a:solidFill>
              </a:rPr>
              <a:t>«Приобщение детей к чтению на разных ступенях образования»</a:t>
            </a:r>
            <a:endParaRPr lang="ru-RU" i="1" dirty="0">
              <a:solidFill>
                <a:schemeClr val="accent3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45925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Тема:</a:t>
            </a:r>
          </a:p>
          <a:p>
            <a:pPr algn="ctr"/>
            <a:r>
              <a:rPr lang="ru-RU" sz="28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Формирование УУД у обучающихся на уроках литературного чтения в начальной школе.</a:t>
            </a:r>
          </a:p>
          <a:p>
            <a:pPr algn="ctr"/>
            <a:endParaRPr lang="ru-RU" sz="28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r"/>
            <a:endParaRPr lang="ru-RU" sz="20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r"/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Подготовила:    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учитель начальных классов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МОБУ </a:t>
            </a:r>
            <a:r>
              <a:rPr lang="ru-RU" sz="2000" dirty="0" err="1">
                <a:solidFill>
                  <a:schemeClr val="tx1"/>
                </a:solidFill>
              </a:rPr>
              <a:t>Н</a:t>
            </a:r>
            <a:r>
              <a:rPr lang="ru-RU" sz="2000" dirty="0" err="1" smtClean="0">
                <a:solidFill>
                  <a:schemeClr val="tx1"/>
                </a:solidFill>
              </a:rPr>
              <a:t>овобурейской</a:t>
            </a:r>
            <a:r>
              <a:rPr lang="ru-RU" sz="2000" dirty="0" smtClean="0">
                <a:solidFill>
                  <a:schemeClr val="tx1"/>
                </a:solidFill>
              </a:rPr>
              <a:t> СОШ № 3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Уварова </a:t>
            </a:r>
            <a:r>
              <a:rPr lang="ru-RU" sz="2000" dirty="0">
                <a:solidFill>
                  <a:schemeClr val="tx1"/>
                </a:solidFill>
              </a:rPr>
              <a:t>Е</a:t>
            </a:r>
            <a:r>
              <a:rPr lang="ru-RU" sz="2000" dirty="0" smtClean="0">
                <a:solidFill>
                  <a:schemeClr val="tx1"/>
                </a:solidFill>
              </a:rPr>
              <a:t>лена Викторовна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39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78392" y="1772816"/>
            <a:ext cx="6400800" cy="3113509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dirty="0" smtClean="0"/>
              <a:t>Спасибо  </a:t>
            </a:r>
            <a:br>
              <a:rPr lang="ru-RU" sz="5400" dirty="0" smtClean="0"/>
            </a:br>
            <a:r>
              <a:rPr lang="ru-RU" sz="5400" dirty="0" smtClean="0"/>
              <a:t>за  </a:t>
            </a:r>
            <a:br>
              <a:rPr lang="ru-RU" sz="5400" dirty="0" smtClean="0"/>
            </a:br>
            <a:r>
              <a:rPr lang="ru-RU" sz="5400" dirty="0" smtClean="0"/>
              <a:t>внимание</a:t>
            </a:r>
            <a:endParaRPr lang="ru-RU" sz="54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5233968" cy="48999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037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3"/>
                </a:solidFill>
              </a:rPr>
              <a:t>Универсальные учебные действия</a:t>
            </a:r>
            <a:endParaRPr lang="ru-RU" b="1" i="1" dirty="0">
              <a:solidFill>
                <a:schemeClr val="accent3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44824"/>
            <a:ext cx="7344816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17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3"/>
                </a:solidFill>
              </a:rPr>
              <a:t>Представления о гуманитарных ценностях:</a:t>
            </a:r>
            <a:endParaRPr lang="ru-RU" b="1" i="1" dirty="0">
              <a:solidFill>
                <a:schemeClr val="accent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221560"/>
          </a:xfrm>
        </p:spPr>
        <p:txBody>
          <a:bodyPr/>
          <a:lstStyle/>
          <a:p>
            <a:pPr lvl="0"/>
            <a:r>
              <a:rPr lang="ru-RU" i="1" dirty="0"/>
              <a:t>о красоте и хрупкости окружающего мира,</a:t>
            </a:r>
            <a:endParaRPr lang="ru-RU" dirty="0"/>
          </a:p>
          <a:p>
            <a:pPr lvl="0"/>
            <a:r>
              <a:rPr lang="ru-RU" i="1" dirty="0"/>
              <a:t>о праве каждого живого существа на жизнь, </a:t>
            </a:r>
            <a:endParaRPr lang="ru-RU" dirty="0"/>
          </a:p>
          <a:p>
            <a:pPr lvl="0"/>
            <a:r>
              <a:rPr lang="ru-RU" i="1" dirty="0"/>
              <a:t>о любви как о главном законе жизни,</a:t>
            </a:r>
            <a:endParaRPr lang="ru-RU" dirty="0"/>
          </a:p>
          <a:p>
            <a:pPr lvl="0"/>
            <a:r>
              <a:rPr lang="ru-RU" i="1" dirty="0"/>
              <a:t>о присущей человеку внутренней свободе и неизбежной ограниченности этой свободы законами общества и природы.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651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764704"/>
            <a:ext cx="7498080" cy="108012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3"/>
                </a:solidFill>
              </a:rPr>
              <a:t>Цель:</a:t>
            </a:r>
            <a:endParaRPr lang="ru-RU" b="1" i="1" dirty="0">
              <a:solidFill>
                <a:schemeClr val="accent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772816"/>
            <a:ext cx="7498080" cy="3960440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2400" i="1" dirty="0"/>
              <a:t>формирование читательской компетентности младшего школьника, осознание себя как грамотного читателя, способного к использованию читательской деятельности как средства самообразования.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253942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3"/>
                </a:solidFill>
              </a:rPr>
              <a:t>Читательская компетентность:</a:t>
            </a:r>
            <a:endParaRPr lang="ru-RU" b="1" i="1" dirty="0">
              <a:solidFill>
                <a:schemeClr val="accent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844824"/>
            <a:ext cx="7498080" cy="4403576"/>
          </a:xfrm>
        </p:spPr>
        <p:txBody>
          <a:bodyPr/>
          <a:lstStyle/>
          <a:p>
            <a:pPr lvl="0"/>
            <a:r>
              <a:rPr lang="ru-RU" i="1" dirty="0"/>
              <a:t>владением техникой чтения;</a:t>
            </a:r>
            <a:endParaRPr lang="ru-RU" dirty="0"/>
          </a:p>
          <a:p>
            <a:pPr lvl="0"/>
            <a:r>
              <a:rPr lang="ru-RU" i="1" dirty="0"/>
              <a:t>приёмами понимания прочитанного и прослушанного произведения;</a:t>
            </a:r>
            <a:endParaRPr lang="ru-RU" dirty="0"/>
          </a:p>
          <a:p>
            <a:pPr lvl="0"/>
            <a:r>
              <a:rPr lang="ru-RU" i="1" dirty="0"/>
              <a:t>знание книг и умением их самостоятельно выбирать;</a:t>
            </a:r>
            <a:endParaRPr lang="ru-RU" dirty="0"/>
          </a:p>
          <a:p>
            <a:pPr lvl="0"/>
            <a:r>
              <a:rPr lang="ru-RU" i="1" dirty="0" err="1"/>
              <a:t>сформированностью</a:t>
            </a:r>
            <a:r>
              <a:rPr lang="ru-RU" i="1" dirty="0"/>
              <a:t> духовной потребности в книге и чтении.</a:t>
            </a:r>
            <a:endParaRPr lang="ru-RU" dirty="0"/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500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accent3"/>
                </a:solidFill>
              </a:rPr>
              <a:t>Ориентиры,  которые помогут формировать качества современного читателя:</a:t>
            </a:r>
            <a:endParaRPr lang="ru-RU" sz="3200" dirty="0">
              <a:solidFill>
                <a:schemeClr val="accent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772816"/>
            <a:ext cx="7498080" cy="4475584"/>
          </a:xfrm>
        </p:spPr>
        <p:txBody>
          <a:bodyPr>
            <a:normAutofit fontScale="92500" lnSpcReduction="10000"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i="1" dirty="0">
                <a:latin typeface="Times New Roman"/>
                <a:ea typeface="Calibri"/>
                <a:cs typeface="Times New Roman"/>
              </a:rPr>
              <a:t>цели и задачи; 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i="1" dirty="0">
                <a:latin typeface="Times New Roman"/>
                <a:ea typeface="Calibri"/>
                <a:cs typeface="Times New Roman"/>
              </a:rPr>
              <a:t>сделать выбор в пользу того содержания, на материале которого будут реализованы эти цели и задачи;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i="1" dirty="0">
                <a:latin typeface="Times New Roman"/>
                <a:ea typeface="Calibri"/>
                <a:cs typeface="Times New Roman"/>
              </a:rPr>
              <a:t>определиться в способах работы с детьми;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i="1" dirty="0">
                <a:latin typeface="Times New Roman"/>
                <a:ea typeface="Calibri"/>
                <a:cs typeface="Times New Roman"/>
              </a:rPr>
              <a:t>выбрать технологию литературного образования.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15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3"/>
                </a:solidFill>
              </a:rPr>
              <a:t>Учебная деятельность учащихся на уроке литературного чтения:</a:t>
            </a:r>
            <a:endParaRPr lang="ru-RU" sz="3600" dirty="0">
              <a:solidFill>
                <a:schemeClr val="accent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772816"/>
            <a:ext cx="7498080" cy="4608512"/>
          </a:xfrm>
        </p:spPr>
        <p:txBody>
          <a:bodyPr>
            <a:normAutofit fontScale="92500"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Calibri"/>
                <a:cs typeface="Times New Roman"/>
              </a:rPr>
              <a:t>думали над прочитанным;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Calibri"/>
                <a:cs typeface="Times New Roman"/>
              </a:rPr>
              <a:t>сопереживали героям;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Calibri"/>
                <a:cs typeface="Times New Roman"/>
              </a:rPr>
              <a:t>оценивали их поступки;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Calibri"/>
                <a:cs typeface="Times New Roman"/>
              </a:rPr>
              <a:t>осмысливали их проблемы;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Calibri"/>
                <a:cs typeface="Times New Roman"/>
              </a:rPr>
              <a:t>соотносили их жизнь со своей жизнью;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Calibri"/>
                <a:cs typeface="Times New Roman"/>
              </a:rPr>
              <a:t>старались поступать в соответствии с воспринятыми нравственными нормами.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505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chemeClr val="accent3"/>
                </a:solidFill>
                <a:effectLst/>
                <a:latin typeface="Times New Roman"/>
                <a:ea typeface="Calibri"/>
              </a:rPr>
              <a:t>«Модель современного урока литературного чтения» </a:t>
            </a:r>
            <a:endParaRPr lang="ru-RU" sz="3200" b="1" i="1" dirty="0">
              <a:solidFill>
                <a:schemeClr val="accent3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8435074"/>
              </p:ext>
            </p:extLst>
          </p:nvPr>
        </p:nvGraphicFramePr>
        <p:xfrm>
          <a:off x="1115616" y="1412776"/>
          <a:ext cx="7818834" cy="5184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4223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3"/>
                </a:solidFill>
              </a:rPr>
              <a:t>Этапы работы с текстом:</a:t>
            </a:r>
            <a:endParaRPr lang="ru-RU" b="1" i="1" dirty="0">
              <a:solidFill>
                <a:schemeClr val="accent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628800"/>
            <a:ext cx="7498080" cy="4896544"/>
          </a:xfrm>
        </p:spPr>
        <p:txBody>
          <a:bodyPr>
            <a:normAutofit/>
          </a:bodyPr>
          <a:lstStyle/>
          <a:p>
            <a:pPr marL="653796" indent="-571500">
              <a:buFont typeface="+mj-lt"/>
              <a:buAutoNum type="romanUcPeriod"/>
            </a:pPr>
            <a:r>
              <a:rPr lang="ru-RU" dirty="0"/>
              <a:t>э</a:t>
            </a:r>
            <a:r>
              <a:rPr lang="ru-RU" dirty="0" smtClean="0"/>
              <a:t>тап восприятия;</a:t>
            </a:r>
          </a:p>
          <a:p>
            <a:pPr marL="653796" indent="-571500">
              <a:buFont typeface="+mj-lt"/>
              <a:buAutoNum type="romanUcPeriod"/>
            </a:pPr>
            <a:r>
              <a:rPr lang="ru-RU" dirty="0"/>
              <a:t>а</a:t>
            </a:r>
            <a:r>
              <a:rPr lang="ru-RU" dirty="0" smtClean="0"/>
              <a:t>нализ произведения;</a:t>
            </a:r>
          </a:p>
          <a:p>
            <a:pPr marL="653796" indent="-571500">
              <a:buFont typeface="+mj-lt"/>
              <a:buAutoNum type="romanUcPeriod"/>
            </a:pPr>
            <a:r>
              <a:rPr lang="ru-RU" dirty="0" smtClean="0"/>
              <a:t>интерпретация:</a:t>
            </a:r>
          </a:p>
          <a:p>
            <a:pPr>
              <a:buFont typeface="Wingdings" pitchFamily="2" charset="2"/>
              <a:buChar char="Ø"/>
            </a:pPr>
            <a:r>
              <a:rPr lang="ru-RU" sz="2800" i="1" dirty="0"/>
              <a:t>и</a:t>
            </a:r>
            <a:r>
              <a:rPr lang="ru-RU" sz="2800" i="1" dirty="0" smtClean="0"/>
              <a:t>нтонирование;</a:t>
            </a:r>
          </a:p>
          <a:p>
            <a:pPr>
              <a:buFont typeface="Wingdings" pitchFamily="2" charset="2"/>
              <a:buChar char="Ø"/>
            </a:pPr>
            <a:r>
              <a:rPr lang="ru-RU" sz="2800" i="1" dirty="0"/>
              <a:t>у</a:t>
            </a:r>
            <a:r>
              <a:rPr lang="ru-RU" sz="2800" i="1" dirty="0" smtClean="0"/>
              <a:t>стное выступление;</a:t>
            </a:r>
          </a:p>
          <a:p>
            <a:pPr>
              <a:buFont typeface="Wingdings" pitchFamily="2" charset="2"/>
              <a:buChar char="Ø"/>
            </a:pPr>
            <a:r>
              <a:rPr lang="ru-RU" sz="2800" i="1" dirty="0"/>
              <a:t>с</a:t>
            </a:r>
            <a:r>
              <a:rPr lang="ru-RU" sz="2800" i="1" dirty="0" smtClean="0"/>
              <a:t>очинение;</a:t>
            </a:r>
          </a:p>
          <a:p>
            <a:pPr>
              <a:buFont typeface="Wingdings" pitchFamily="2" charset="2"/>
              <a:buChar char="Ø"/>
            </a:pPr>
            <a:r>
              <a:rPr lang="ru-RU" sz="2800" i="1" dirty="0"/>
              <a:t>ч</a:t>
            </a:r>
            <a:r>
              <a:rPr lang="ru-RU" sz="2800" i="1" dirty="0" smtClean="0"/>
              <a:t>тение по ролям;</a:t>
            </a:r>
          </a:p>
          <a:p>
            <a:pPr>
              <a:buFont typeface="Wingdings" pitchFamily="2" charset="2"/>
              <a:buChar char="Ø"/>
            </a:pPr>
            <a:r>
              <a:rPr lang="ru-RU" sz="2800" i="1" dirty="0"/>
              <a:t>д</a:t>
            </a:r>
            <a:r>
              <a:rPr lang="ru-RU" sz="2800" i="1" dirty="0" smtClean="0"/>
              <a:t>раматизация;</a:t>
            </a:r>
          </a:p>
          <a:p>
            <a:pPr>
              <a:buFont typeface="Wingdings" pitchFamily="2" charset="2"/>
              <a:buChar char="Ø"/>
            </a:pPr>
            <a:r>
              <a:rPr lang="ru-RU" sz="2800" i="1" dirty="0"/>
              <a:t>и</a:t>
            </a:r>
            <a:r>
              <a:rPr lang="ru-RU" sz="2800" i="1" dirty="0" smtClean="0"/>
              <a:t>ллюстрирование.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302900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78</TotalTime>
  <Words>316</Words>
  <Application>Microsoft Office PowerPoint</Application>
  <PresentationFormat>Экран (4:3)</PresentationFormat>
  <Paragraphs>57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«Приобщение детей к чтению на разных ступенях образования»</vt:lpstr>
      <vt:lpstr>Универсальные учебные действия</vt:lpstr>
      <vt:lpstr>Представления о гуманитарных ценностях:</vt:lpstr>
      <vt:lpstr>Цель:</vt:lpstr>
      <vt:lpstr>Читательская компетентность:</vt:lpstr>
      <vt:lpstr>Ориентиры,  которые помогут формировать качества современного читателя:</vt:lpstr>
      <vt:lpstr>Учебная деятельность учащихся на уроке литературного чтения:</vt:lpstr>
      <vt:lpstr>«Модель современного урока литературного чтения» </vt:lpstr>
      <vt:lpstr>Этапы работы с текстом:</vt:lpstr>
      <vt:lpstr> Спасибо   за   внимание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«Приобщение детей к чтению на разных ступенях образования»</dc:title>
  <dc:creator>user</dc:creator>
  <cp:lastModifiedBy>user</cp:lastModifiedBy>
  <cp:revision>10</cp:revision>
  <dcterms:created xsi:type="dcterms:W3CDTF">2013-08-25T06:22:42Z</dcterms:created>
  <dcterms:modified xsi:type="dcterms:W3CDTF">2015-06-25T11:05:20Z</dcterms:modified>
</cp:coreProperties>
</file>