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3399"/>
    <a:srgbClr val="43D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5CDE8F-8F78-4165-885C-E7777DC58B3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6F40B1-3012-41D1-9C05-E487A6E4C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56;&#1091;&#1089;&#1089;&#1082;&#1072;&#1103;%20&#1085;&#1072;&#1088;&#1086;&#1076;&#1085;&#1103;%20&#8211;%20&#1055;&#1086;&#1083;&#1103;&#1085;&#1082;&#1072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74;&#1099;&#1087;&#1091;&#1089;&#1082;\&#1054;&#1088;&#1082;&#1077;&#1089;&#1090;&#1088;%20&#1056;&#1091;&#1089;&#1089;&#1082;&#1080;&#1093;%20&#1053;&#1072;&#1088;&#1086;&#1076;&#1085;&#1099;&#1093;%20&#1048;&#1085;&#1089;&#1090;&#1088;&#1091;&#1084;&#1077;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7056784" cy="1728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Павлово-посадские платки</a:t>
            </a:r>
            <a:endParaRPr lang="ru-RU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517232"/>
            <a:ext cx="6390456" cy="86754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Петрова Татьяна Николаевна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Воспитатель группы №7 ГБДОУ д/с №117</a:t>
            </a:r>
          </a:p>
        </p:txBody>
      </p:sp>
      <p:pic>
        <p:nvPicPr>
          <p:cNvPr id="5" name="Русская народня – Поля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устодиев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4896544" cy="6213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устодиев 2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128792" cy="6069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устодиев 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4896544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устодиев 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04664"/>
            <a:ext cx="5400600" cy="615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устодиев 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488832" cy="6069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устодиев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4896543" cy="614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устодиев 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734481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ркестр Русских Народных Инструм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2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4176464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mbria" pitchFamily="18" charset="0"/>
              </a:rPr>
              <a:t>История павлово-посадского платка начинается с конца 17 века, и именно благодаря российским мастерам, этот головной убор стал известен во всем мире и давно уже стал визитной карточкой России. Но, в отличие от русской матрешки, павлово-посадские платки кроме эстетической ценности обладают также широчайшим практическим применением. Примечательно, что русские художники позаимствовали элементы для росписи платков из других культур: это и лотос, и ромашка, и античные вазы, и букетики цветов, и птицы, и древние символы, и многие другие образы.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" name="Содержимое 4" descr="Павловопосадский-платок-Матреш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31537" y="1980456"/>
            <a:ext cx="374030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справка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tki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20" y="260648"/>
            <a:ext cx="8474868" cy="633670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785794"/>
            <a:ext cx="7776864" cy="4947462"/>
          </a:xfrm>
          <a:solidFill>
            <a:schemeClr val="accent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Изначально искусные мастера расписывали платки вручную, что требовало особого мастерства. Однако, на рубеже 18-19 веков производство было автоматизировано московскими фабрикантами Гучковыми. И тут же русские платки стали получать высочайшие награды за качество на ярмарках и выставках. Уже тогда техника производства позволяла делать узоры на платках одно- и двухсторонними, предлагался огромный выбор платков: и по разнообразию узоров, и для разной погоды, и для разных случаев. Конечно, доступны они были изначально женщинам из более высоких сословий купцов.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48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Орнаменты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386328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ambria" pitchFamily="18" charset="0"/>
              </a:rPr>
              <a:t>Многокрасочные платки прославили Павловский Посад на весь мир. Роскошная роза, переливающаяся всевозможными цветами радуги, стала символом павлово-посадского платка. Обычный рисунок павлово-посадского платка - от крупного по краям к мелкому в центре. По углам - крупные, броские цветы, к центру рисунок уменьшается, и середина заполнена исчезающее мелкими элементами (тем не менее, даже самые мелкие части орнамента тщательно прорисованы).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" name="Содержимое 6" descr="48834688_p21_239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39248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33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658340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76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Набивка рисунка</a:t>
            </a:r>
            <a:endParaRPr lang="ru-RU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Платок, как элемент национального костюма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ambria" pitchFamily="18" charset="0"/>
              </a:rPr>
              <a:t>Изначально платок представлял собой элемент национального костюма, его надевали по случаю праздника или торжества или, наоборот, в печали (недаром фабрики производили платки для разных житейских ситуаций). Со временем павлово-посадские платки получили более широкое применение: сегодня они являются любимым головным убором и украшением многих модниц, его носят в повседневной жизни, в любое время года. Павлово-посадские платки и по сей день считаются самыми красивыми, качественными и шикарными. Для многих женщин — это лучший подарок.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" name="Содержимое 4" descr="kaleydoskop-platkov-pavloposadski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3541985" cy="4419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Времена года в рисунках платков</a:t>
            </a:r>
            <a:endParaRPr lang="ru-RU" sz="32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Я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08720"/>
            <a:ext cx="2813336" cy="3024336"/>
          </a:xfrm>
          <a:prstGeom prst="rect">
            <a:avLst/>
          </a:prstGeom>
          <a:noFill/>
        </p:spPr>
      </p:pic>
      <p:pic>
        <p:nvPicPr>
          <p:cNvPr id="1027" name="Picture 3" descr="C:\Users\Я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33056"/>
            <a:ext cx="2808312" cy="2736304"/>
          </a:xfrm>
          <a:prstGeom prst="rect">
            <a:avLst/>
          </a:prstGeom>
          <a:noFill/>
        </p:spPr>
      </p:pic>
      <p:pic>
        <p:nvPicPr>
          <p:cNvPr id="1028" name="Picture 4" descr="C:\Users\Я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3016746" cy="3016746"/>
          </a:xfrm>
          <a:prstGeom prst="rect">
            <a:avLst/>
          </a:prstGeom>
          <a:noFill/>
        </p:spPr>
      </p:pic>
      <p:pic>
        <p:nvPicPr>
          <p:cNvPr id="1029" name="Picture 5" descr="C:\Users\Я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933056"/>
            <a:ext cx="2736304" cy="2675015"/>
          </a:xfrm>
          <a:prstGeom prst="rect">
            <a:avLst/>
          </a:prstGeom>
          <a:noFill/>
        </p:spPr>
      </p:pic>
      <p:pic>
        <p:nvPicPr>
          <p:cNvPr id="1031" name="Picture 7" descr="C:\Users\Я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80728"/>
            <a:ext cx="2952327" cy="3063039"/>
          </a:xfrm>
          <a:prstGeom prst="rect">
            <a:avLst/>
          </a:prstGeom>
          <a:noFill/>
        </p:spPr>
      </p:pic>
      <p:pic>
        <p:nvPicPr>
          <p:cNvPr id="1032" name="Picture 8" descr="C:\Users\Я\Desktop\_________________4fbb7d8d2c75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980728"/>
            <a:ext cx="2952328" cy="2872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931224" cy="7200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Женские образы в искусстве</a:t>
            </a:r>
            <a:endParaRPr lang="ru-RU" sz="3600" b="1" u="sng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600200"/>
            <a:ext cx="7097216" cy="4873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>
                <a:latin typeface="Cambria" pitchFamily="18" charset="0"/>
              </a:rPr>
              <a:t>Все в ней гармония, все диво,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Все выше мира и страстей;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Она покоится стыдливо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В красе торжественной своей;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Она кругом себя взирает: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Ей нет соперниц, нет подруг;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Красавиц наших бледный круг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В ее </a:t>
            </a:r>
            <a:r>
              <a:rPr lang="ru-RU" sz="3200" dirty="0" err="1">
                <a:latin typeface="Cambria" pitchFamily="18" charset="0"/>
              </a:rPr>
              <a:t>сияньи</a:t>
            </a:r>
            <a:r>
              <a:rPr lang="ru-RU" sz="3200" dirty="0">
                <a:latin typeface="Cambria" pitchFamily="18" charset="0"/>
              </a:rPr>
              <a:t> исчезает…</a:t>
            </a:r>
          </a:p>
          <a:p>
            <a:pPr marL="0" indent="0" algn="ctr">
              <a:buNone/>
            </a:pPr>
            <a:r>
              <a:rPr lang="ru-RU" sz="3200" dirty="0">
                <a:latin typeface="Cambria" pitchFamily="18" charset="0"/>
              </a:rPr>
              <a:t>    </a:t>
            </a:r>
            <a:r>
              <a:rPr lang="en-US" sz="3200" dirty="0">
                <a:latin typeface="Cambria" pitchFamily="18" charset="0"/>
              </a:rPr>
              <a:t>(</a:t>
            </a:r>
            <a:r>
              <a:rPr lang="ru-RU" sz="3200" dirty="0" err="1">
                <a:latin typeface="Cambria" pitchFamily="18" charset="0"/>
              </a:rPr>
              <a:t>А.С.Пушкин</a:t>
            </a:r>
            <a:r>
              <a:rPr lang="ru-RU" sz="3200" dirty="0">
                <a:latin typeface="Cambria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Косничев Александр Евгеньевич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476672"/>
            <a:ext cx="3960440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494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371</Words>
  <Application>Microsoft Office PowerPoint</Application>
  <PresentationFormat>Экран (4:3)</PresentationFormat>
  <Paragraphs>34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Cambria</vt:lpstr>
      <vt:lpstr>Century Schoolbook</vt:lpstr>
      <vt:lpstr>Segoe Script</vt:lpstr>
      <vt:lpstr>Wingdings</vt:lpstr>
      <vt:lpstr>Wingdings 2</vt:lpstr>
      <vt:lpstr>Эркер</vt:lpstr>
      <vt:lpstr>Павлово-посадские платки</vt:lpstr>
      <vt:lpstr>Историческая справка</vt:lpstr>
      <vt:lpstr>Изначально искусные мастера расписывали платки вручную, что требовало особого мастерства. Однако, на рубеже 18-19 веков производство было автоматизировано московскими фабрикантами Гучковыми. И тут же русские платки стали получать высочайшие награды за качество на ярмарках и выставках. Уже тогда техника производства позволяла делать узоры на платках одно- и двухсторонними, предлагался огромный выбор платков: и по разнообразию узоров, и для разной погоды, и для разных случаев. Конечно, доступны они были изначально женщинам из более высоких сословий купцов.</vt:lpstr>
      <vt:lpstr>Орнаменты</vt:lpstr>
      <vt:lpstr>Набивка рисунка</vt:lpstr>
      <vt:lpstr>Платок, как элемент национального костюма</vt:lpstr>
      <vt:lpstr>Времена года в рисунках платков</vt:lpstr>
      <vt:lpstr>Женские образы в искусстве</vt:lpstr>
      <vt:lpstr>    </vt:lpstr>
      <vt:lpstr>    </vt:lpstr>
      <vt:lpstr>    </vt:lpstr>
      <vt:lpstr>    </vt:lpstr>
      <vt:lpstr>      </vt:lpstr>
      <vt:lpstr>       </vt:lpstr>
      <vt:lpstr>     </vt:lpstr>
      <vt:lpstr>  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Павловопосадские платки</dc:title>
  <dc:creator>Я</dc:creator>
  <cp:lastModifiedBy>RePack by Diakov</cp:lastModifiedBy>
  <cp:revision>16</cp:revision>
  <dcterms:created xsi:type="dcterms:W3CDTF">2013-04-19T18:20:52Z</dcterms:created>
  <dcterms:modified xsi:type="dcterms:W3CDTF">2015-07-21T18:22:16Z</dcterms:modified>
</cp:coreProperties>
</file>