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0F6F146-F58E-4D83-AF2D-04CFC42B0670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D234C4-D8CA-4345-910B-D9D407719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b="1" i="1" dirty="0" smtClean="0">
                <a:latin typeface="Book Antiqua" pitchFamily="18" charset="0"/>
              </a:rPr>
              <a:t>НЯНЬ</a:t>
            </a:r>
            <a:r>
              <a:rPr lang="en-US" sz="8000" b="1" i="1" dirty="0" smtClean="0">
                <a:latin typeface="Book Antiqua" pitchFamily="18" charset="0"/>
              </a:rPr>
              <a:t>Ö</a:t>
            </a:r>
            <a:r>
              <a:rPr lang="ru-RU" sz="8000" b="1" i="1" dirty="0" smtClean="0">
                <a:latin typeface="Book Antiqua" pitchFamily="18" charset="0"/>
              </a:rPr>
              <a:t>Н-СОЛ</a:t>
            </a:r>
            <a:r>
              <a:rPr lang="en-US" sz="8000" b="1" i="1" dirty="0" smtClean="0">
                <a:latin typeface="Book Antiqua" pitchFamily="18" charset="0"/>
              </a:rPr>
              <a:t>Ö</a:t>
            </a:r>
            <a:r>
              <a:rPr lang="ru-RU" sz="8000" b="1" i="1" dirty="0" smtClean="0">
                <a:latin typeface="Book Antiqua" pitchFamily="18" charset="0"/>
              </a:rPr>
              <a:t>Н</a:t>
            </a:r>
            <a:endParaRPr lang="ru-RU" sz="8000" b="1" i="1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4286256"/>
            <a:ext cx="5186354" cy="1752600"/>
          </a:xfrm>
        </p:spPr>
        <p:txBody>
          <a:bodyPr/>
          <a:lstStyle/>
          <a:p>
            <a:pPr algn="ctr"/>
            <a:r>
              <a:rPr lang="ru-RU" dirty="0" smtClean="0">
                <a:latin typeface="Book Antiqua" pitchFamily="18" charset="0"/>
              </a:rPr>
              <a:t>УДОРАСА ГИЖЫСЬЯСЛ</a:t>
            </a:r>
            <a:r>
              <a:rPr lang="en-US" dirty="0" smtClean="0">
                <a:latin typeface="Book Antiqua" pitchFamily="18" charset="0"/>
              </a:rPr>
              <a:t>Ö</a:t>
            </a:r>
            <a:r>
              <a:rPr lang="ru-RU" dirty="0" smtClean="0">
                <a:latin typeface="Book Antiqua" pitchFamily="18" charset="0"/>
              </a:rPr>
              <a:t>Н</a:t>
            </a:r>
          </a:p>
          <a:p>
            <a:pPr algn="ctr"/>
            <a:r>
              <a:rPr lang="ru-RU" dirty="0" smtClean="0">
                <a:latin typeface="Book Antiqua" pitchFamily="18" charset="0"/>
              </a:rPr>
              <a:t> ТВОРЧЕСТВО</a:t>
            </a:r>
            <a:r>
              <a:rPr lang="en-US" dirty="0" smtClean="0">
                <a:latin typeface="Book Antiqua" pitchFamily="18" charset="0"/>
              </a:rPr>
              <a:t>Ö</a:t>
            </a:r>
            <a:r>
              <a:rPr lang="ru-RU" dirty="0" smtClean="0">
                <a:latin typeface="Book Antiqua" pitchFamily="18" charset="0"/>
              </a:rPr>
              <a:t>Н Т</a:t>
            </a:r>
            <a:r>
              <a:rPr lang="en-US" dirty="0" smtClean="0">
                <a:latin typeface="Book Antiqua" pitchFamily="18" charset="0"/>
              </a:rPr>
              <a:t>Ö</a:t>
            </a:r>
            <a:r>
              <a:rPr lang="ru-RU" dirty="0" smtClean="0">
                <a:latin typeface="Book Antiqua" pitchFamily="18" charset="0"/>
              </a:rPr>
              <a:t>ДМАСЬ</a:t>
            </a:r>
            <a:r>
              <a:rPr lang="en-US" dirty="0" smtClean="0">
                <a:latin typeface="Book Antiqua" pitchFamily="18" charset="0"/>
              </a:rPr>
              <a:t>Ö</a:t>
            </a:r>
            <a:r>
              <a:rPr lang="ru-RU" dirty="0" smtClean="0">
                <a:latin typeface="Book Antiqua" pitchFamily="18" charset="0"/>
              </a:rPr>
              <a:t>М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22529" name="Picture 1" descr="D:\Картинки\Анимашки\Школа\book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29132"/>
            <a:ext cx="596853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285720" y="285728"/>
            <a:ext cx="4143404" cy="4929222"/>
            <a:chOff x="285720" y="357166"/>
            <a:chExt cx="4857784" cy="600079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85720" y="357166"/>
              <a:ext cx="4857784" cy="600079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92D050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71472" y="642918"/>
              <a:ext cx="4071966" cy="528641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3554" name="Picture 2" descr="C:\Documents and Settings\Admin\Мои документы\Мои рисунки\12 026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 rot="16200000">
              <a:off x="596986" y="1260347"/>
              <a:ext cx="4163815" cy="3643338"/>
            </a:xfrm>
            <a:prstGeom prst="rect">
              <a:avLst/>
            </a:prstGeom>
            <a:noFill/>
          </p:spPr>
        </p:pic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2571744"/>
            <a:ext cx="4143404" cy="3929090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Book Antiqua" pitchFamily="18" charset="0"/>
              </a:rPr>
              <a:t>Светлана Говорухина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 smtClean="0">
                <a:latin typeface="Book Antiqua" pitchFamily="18" charset="0"/>
              </a:rPr>
              <a:t>чужис</a:t>
            </a:r>
            <a:r>
              <a:rPr lang="ru-RU" dirty="0" smtClean="0">
                <a:latin typeface="Book Antiqua" pitchFamily="18" charset="0"/>
              </a:rPr>
              <a:t> 1959 </a:t>
            </a:r>
            <a:r>
              <a:rPr lang="ru-RU" dirty="0" err="1" smtClean="0">
                <a:latin typeface="Book Antiqua" pitchFamily="18" charset="0"/>
              </a:rPr>
              <a:t>вося</a:t>
            </a:r>
            <a:r>
              <a:rPr lang="ru-RU" dirty="0" smtClean="0">
                <a:latin typeface="Book Antiqua" pitchFamily="18" charset="0"/>
              </a:rPr>
              <a:t> апрель 5-öд </a:t>
            </a:r>
            <a:r>
              <a:rPr lang="ru-RU" dirty="0" err="1" smtClean="0">
                <a:latin typeface="Book Antiqua" pitchFamily="18" charset="0"/>
              </a:rPr>
              <a:t>лунö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Сыктывкарын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быдмис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Косланын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Помаліс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СГУ-са</a:t>
            </a:r>
            <a:r>
              <a:rPr lang="ru-RU" dirty="0" smtClean="0">
                <a:latin typeface="Book Antiqua" pitchFamily="18" charset="0"/>
              </a:rPr>
              <a:t> филология факультет. </a:t>
            </a:r>
            <a:r>
              <a:rPr lang="ru-RU" dirty="0" err="1" smtClean="0">
                <a:latin typeface="Book Antiqua" pitchFamily="18" charset="0"/>
              </a:rPr>
              <a:t>Уна</a:t>
            </a:r>
            <a:r>
              <a:rPr lang="ru-RU" dirty="0" smtClean="0">
                <a:latin typeface="Book Antiqua" pitchFamily="18" charset="0"/>
              </a:rPr>
              <a:t> во </a:t>
            </a:r>
            <a:r>
              <a:rPr lang="ru-RU" dirty="0" err="1" smtClean="0">
                <a:latin typeface="Book Antiqua" pitchFamily="18" charset="0"/>
              </a:rPr>
              <a:t>уджаліс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Ёдсаса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школаын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велöдысьöн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Кывбуръяс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заводитіс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гижны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ичöтсянь</a:t>
            </a:r>
            <a:r>
              <a:rPr lang="ru-RU" dirty="0" smtClean="0">
                <a:latin typeface="Book Antiqua" pitchFamily="18" charset="0"/>
              </a:rPr>
              <a:t> на, </a:t>
            </a:r>
            <a:r>
              <a:rPr lang="ru-RU" dirty="0" err="1" smtClean="0">
                <a:latin typeface="Book Antiqua" pitchFamily="18" charset="0"/>
              </a:rPr>
              <a:t>рочöн</a:t>
            </a:r>
            <a:r>
              <a:rPr lang="ru-RU" dirty="0" smtClean="0">
                <a:latin typeface="Book Antiqua" pitchFamily="18" charset="0"/>
              </a:rPr>
              <a:t> и </a:t>
            </a:r>
            <a:r>
              <a:rPr lang="ru-RU" dirty="0" err="1" smtClean="0">
                <a:latin typeface="Book Antiqua" pitchFamily="18" charset="0"/>
              </a:rPr>
              <a:t>комиöн</a:t>
            </a:r>
            <a:r>
              <a:rPr lang="ru-RU" dirty="0" smtClean="0">
                <a:latin typeface="Book Antiqua" pitchFamily="18" charset="0"/>
              </a:rPr>
              <a:t>, но </a:t>
            </a:r>
            <a:r>
              <a:rPr lang="ru-RU" dirty="0" err="1" smtClean="0">
                <a:latin typeface="Book Antiqua" pitchFamily="18" charset="0"/>
              </a:rPr>
              <a:t>йöзöдчыны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заводитіс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неважöн</a:t>
            </a:r>
            <a:r>
              <a:rPr lang="ru-RU" dirty="0" smtClean="0">
                <a:latin typeface="Book Antiqua" pitchFamily="18" charset="0"/>
              </a:rPr>
              <a:t> на.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643446"/>
            <a:ext cx="2857520" cy="1369150"/>
          </a:xfrm>
          <a:prstGeom prst="rect">
            <a:avLst/>
          </a:prstGeom>
          <a:noFill/>
        </p:spPr>
      </p:pic>
      <p:pic>
        <p:nvPicPr>
          <p:cNvPr id="23555" name="Picture 3" descr="D:\Картинки\Анимашки\цветы\p0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285728"/>
            <a:ext cx="2286016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786182" y="214290"/>
            <a:ext cx="4143404" cy="4929222"/>
            <a:chOff x="285720" y="285728"/>
            <a:chExt cx="4143404" cy="492922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85720" y="285728"/>
              <a:ext cx="4143404" cy="492922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92D050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29450" y="520453"/>
              <a:ext cx="3473147" cy="43424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 descr="C:\Documents and Settings\Admin\Мои документы\Мои рисунки\12 003.jpg"/>
            <p:cNvPicPr/>
            <p:nvPr/>
          </p:nvPicPr>
          <p:blipFill>
            <a:blip r:embed="rId2" cstate="email">
              <a:grayscl/>
              <a:lum bright="-20000" contrast="40000"/>
            </a:blip>
            <a:srcRect/>
            <a:stretch>
              <a:fillRect/>
            </a:stretch>
          </p:blipFill>
          <p:spPr bwMode="auto">
            <a:xfrm rot="16200000">
              <a:off x="392877" y="1035826"/>
              <a:ext cx="3714776" cy="3071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643182"/>
            <a:ext cx="4143404" cy="3929090"/>
          </a:xfr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2800" b="1" u="sng" dirty="0" smtClean="0">
                <a:latin typeface="Book Antiqua" pitchFamily="18" charset="0"/>
              </a:rPr>
              <a:t>Антонина Гордеева</a:t>
            </a:r>
          </a:p>
          <a:p>
            <a:pPr marL="0" indent="0" algn="ctr">
              <a:buNone/>
            </a:pPr>
            <a:r>
              <a:rPr lang="ru-RU" b="1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чужис</a:t>
            </a:r>
            <a:r>
              <a:rPr lang="ru-RU" dirty="0" smtClean="0">
                <a:latin typeface="Book Antiqua" pitchFamily="18" charset="0"/>
              </a:rPr>
              <a:t> 1960 </a:t>
            </a:r>
            <a:r>
              <a:rPr lang="ru-RU" dirty="0" err="1" smtClean="0">
                <a:latin typeface="Book Antiqua" pitchFamily="18" charset="0"/>
              </a:rPr>
              <a:t>вося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октябр</a:t>
            </a:r>
            <a:r>
              <a:rPr lang="ru-RU" dirty="0" smtClean="0">
                <a:latin typeface="Book Antiqua" pitchFamily="18" charset="0"/>
              </a:rPr>
              <a:t> 2-öд </a:t>
            </a:r>
            <a:r>
              <a:rPr lang="ru-RU" dirty="0" err="1" smtClean="0">
                <a:latin typeface="Book Antiqua" pitchFamily="18" charset="0"/>
              </a:rPr>
              <a:t>лунö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Помаліс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Косланса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шöр</a:t>
            </a:r>
            <a:r>
              <a:rPr lang="ru-RU" dirty="0" smtClean="0">
                <a:latin typeface="Book Antiqua" pitchFamily="18" charset="0"/>
              </a:rPr>
              <a:t> школа, </a:t>
            </a:r>
            <a:r>
              <a:rPr lang="ru-RU" dirty="0" err="1" smtClean="0">
                <a:latin typeface="Book Antiqua" pitchFamily="18" charset="0"/>
              </a:rPr>
              <a:t>сэсся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Сыктывкарса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медицинскöй</a:t>
            </a:r>
            <a:r>
              <a:rPr lang="ru-RU" dirty="0" smtClean="0">
                <a:latin typeface="Book Antiqua" pitchFamily="18" charset="0"/>
              </a:rPr>
              <a:t> училище, 10 во </a:t>
            </a:r>
            <a:r>
              <a:rPr lang="ru-RU" dirty="0" err="1" smtClean="0">
                <a:latin typeface="Book Antiqua" pitchFamily="18" charset="0"/>
              </a:rPr>
              <a:t>уджалі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лаборантöн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Удора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районса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шöр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больничаын</a:t>
            </a:r>
            <a:r>
              <a:rPr lang="ru-RU" dirty="0" smtClean="0">
                <a:latin typeface="Book Antiqua" pitchFamily="18" charset="0"/>
              </a:rPr>
              <a:t>. </a:t>
            </a:r>
          </a:p>
          <a:p>
            <a:pPr marL="0" indent="0" algn="ctr">
              <a:buNone/>
            </a:pPr>
            <a:r>
              <a:rPr lang="ru-RU" dirty="0" err="1" smtClean="0">
                <a:latin typeface="Book Antiqua" pitchFamily="18" charset="0"/>
              </a:rPr>
              <a:t>Кывбуръяс</a:t>
            </a:r>
            <a:r>
              <a:rPr lang="ru-RU" dirty="0" smtClean="0">
                <a:latin typeface="Book Antiqua" pitchFamily="18" charset="0"/>
              </a:rPr>
              <a:t> да </a:t>
            </a:r>
            <a:r>
              <a:rPr lang="ru-RU" dirty="0" err="1" smtClean="0">
                <a:latin typeface="Book Antiqua" pitchFamily="18" charset="0"/>
              </a:rPr>
              <a:t>висьтъяс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гижö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кöкъямыс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классянь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Öткымын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кывбур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лои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сьыланкывйöн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шыладсö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налы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лöсьöдіс</a:t>
            </a:r>
            <a:r>
              <a:rPr lang="ru-RU" dirty="0" smtClean="0">
                <a:latin typeface="Book Antiqua" pitchFamily="18" charset="0"/>
              </a:rPr>
              <a:t> Михаил </a:t>
            </a:r>
            <a:r>
              <a:rPr lang="ru-RU" dirty="0" err="1" smtClean="0">
                <a:latin typeface="Book Antiqua" pitchFamily="18" charset="0"/>
              </a:rPr>
              <a:t>Скомороков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" name="Picture 3" descr="D:\Картинки\Анимашки\цветы\p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14290"/>
            <a:ext cx="2428892" cy="2428892"/>
          </a:xfrm>
          <a:prstGeom prst="rect">
            <a:avLst/>
          </a:prstGeom>
          <a:noFill/>
        </p:spPr>
      </p:pic>
      <p:pic>
        <p:nvPicPr>
          <p:cNvPr id="11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4643446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57686" y="500043"/>
            <a:ext cx="3571900" cy="600164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latin typeface="Book Antiqua" pitchFamily="18" charset="0"/>
              </a:rPr>
              <a:t>Альбина </a:t>
            </a:r>
            <a:r>
              <a:rPr lang="ru-RU" sz="2400" b="1" u="sng" dirty="0" smtClean="0">
                <a:latin typeface="Book Antiqua" pitchFamily="18" charset="0"/>
              </a:rPr>
              <a:t>Селиванова</a:t>
            </a:r>
          </a:p>
          <a:p>
            <a:pPr algn="ctr"/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чужис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Удора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районса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Вачертыдінын</a:t>
            </a:r>
            <a:r>
              <a:rPr lang="ru-RU" sz="2000" dirty="0">
                <a:latin typeface="Book Antiqua" pitchFamily="18" charset="0"/>
              </a:rPr>
              <a:t> 1942-öд </a:t>
            </a:r>
            <a:r>
              <a:rPr lang="ru-RU" sz="2000" dirty="0" err="1">
                <a:latin typeface="Book Antiqua" pitchFamily="18" charset="0"/>
              </a:rPr>
              <a:t>вося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октябр</a:t>
            </a:r>
            <a:r>
              <a:rPr lang="ru-RU" sz="2000" dirty="0">
                <a:latin typeface="Book Antiqua" pitchFamily="18" charset="0"/>
              </a:rPr>
              <a:t> 7-öд </a:t>
            </a:r>
            <a:r>
              <a:rPr lang="ru-RU" sz="2000" dirty="0" err="1">
                <a:latin typeface="Book Antiqua" pitchFamily="18" charset="0"/>
              </a:rPr>
              <a:t>лунö</a:t>
            </a:r>
            <a:r>
              <a:rPr lang="ru-RU" sz="2000" dirty="0">
                <a:latin typeface="Book Antiqua" pitchFamily="18" charset="0"/>
              </a:rPr>
              <a:t>. </a:t>
            </a:r>
            <a:r>
              <a:rPr lang="ru-RU" sz="2000" dirty="0" err="1">
                <a:latin typeface="Book Antiqua" pitchFamily="18" charset="0"/>
              </a:rPr>
              <a:t>Помаліс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Сыктывкарса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педагогическöй</a:t>
            </a:r>
            <a:r>
              <a:rPr lang="ru-RU" sz="2000" dirty="0">
                <a:latin typeface="Book Antiqua" pitchFamily="18" charset="0"/>
              </a:rPr>
              <a:t> институт филология факультет, </a:t>
            </a:r>
            <a:r>
              <a:rPr lang="ru-RU" sz="2000" dirty="0" err="1">
                <a:latin typeface="Book Antiqua" pitchFamily="18" charset="0"/>
              </a:rPr>
              <a:t>сы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бöрын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мöдöдлісны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велöдны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челядьöс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Пыисдін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школаö</a:t>
            </a:r>
            <a:r>
              <a:rPr lang="ru-RU" sz="2000" dirty="0">
                <a:latin typeface="Book Antiqua" pitchFamily="18" charset="0"/>
              </a:rPr>
              <a:t>. </a:t>
            </a:r>
            <a:r>
              <a:rPr lang="ru-RU" sz="2000" dirty="0" err="1">
                <a:latin typeface="Book Antiqua" pitchFamily="18" charset="0"/>
              </a:rPr>
              <a:t>Кык</a:t>
            </a:r>
            <a:r>
              <a:rPr lang="ru-RU" sz="2000" dirty="0">
                <a:latin typeface="Book Antiqua" pitchFamily="18" charset="0"/>
              </a:rPr>
              <a:t> во </a:t>
            </a:r>
            <a:r>
              <a:rPr lang="ru-RU" sz="2000" dirty="0" err="1">
                <a:latin typeface="Book Antiqua" pitchFamily="18" charset="0"/>
              </a:rPr>
              <a:t>уджаліс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Пыисдінын</a:t>
            </a:r>
            <a:r>
              <a:rPr lang="ru-RU" sz="2000" dirty="0">
                <a:latin typeface="Book Antiqua" pitchFamily="18" charset="0"/>
              </a:rPr>
              <a:t>. </a:t>
            </a:r>
            <a:r>
              <a:rPr lang="ru-RU" sz="2000" dirty="0" err="1">
                <a:latin typeface="Book Antiqua" pitchFamily="18" charset="0"/>
              </a:rPr>
              <a:t>Сы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бöрын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кызь</a:t>
            </a:r>
            <a:r>
              <a:rPr lang="ru-RU" sz="2000" dirty="0">
                <a:latin typeface="Book Antiqua" pitchFamily="18" charset="0"/>
              </a:rPr>
              <a:t> вит во </a:t>
            </a:r>
            <a:r>
              <a:rPr lang="ru-RU" sz="2000" dirty="0" err="1">
                <a:latin typeface="Book Antiqua" pitchFamily="18" charset="0"/>
              </a:rPr>
              <a:t>ёртасис</a:t>
            </a:r>
            <a:r>
              <a:rPr lang="ru-RU" sz="2000" dirty="0">
                <a:latin typeface="Book Antiqua" pitchFamily="18" charset="0"/>
              </a:rPr>
              <a:t> «</a:t>
            </a:r>
            <a:r>
              <a:rPr lang="ru-RU" sz="2000" dirty="0" err="1">
                <a:latin typeface="Book Antiqua" pitchFamily="18" charset="0"/>
              </a:rPr>
              <a:t>Выль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туйöд</a:t>
            </a:r>
            <a:r>
              <a:rPr lang="ru-RU" sz="2000" dirty="0">
                <a:latin typeface="Book Antiqua" pitchFamily="18" charset="0"/>
              </a:rPr>
              <a:t>» газет </a:t>
            </a:r>
            <a:r>
              <a:rPr lang="ru-RU" sz="2000" dirty="0" err="1">
                <a:latin typeface="Book Antiqua" pitchFamily="18" charset="0"/>
              </a:rPr>
              <a:t>редакциякöд</a:t>
            </a:r>
            <a:r>
              <a:rPr lang="ru-RU" sz="2000" dirty="0">
                <a:latin typeface="Book Antiqua" pitchFamily="18" charset="0"/>
              </a:rPr>
              <a:t>. </a:t>
            </a:r>
            <a:r>
              <a:rPr lang="ru-RU" sz="2000" dirty="0" err="1">
                <a:latin typeface="Book Antiqua" pitchFamily="18" charset="0"/>
              </a:rPr>
              <a:t>Тайö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воясö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жö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заводитіс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гижны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кывбуръяс</a:t>
            </a:r>
            <a:r>
              <a:rPr lang="ru-RU" sz="2000" dirty="0">
                <a:latin typeface="Book Antiqua" pitchFamily="18" charset="0"/>
              </a:rPr>
              <a:t>. </a:t>
            </a:r>
            <a:r>
              <a:rPr lang="ru-RU" sz="2000" dirty="0" err="1">
                <a:latin typeface="Book Antiqua" pitchFamily="18" charset="0"/>
              </a:rPr>
              <a:t>Гижö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верстьöлы</a:t>
            </a:r>
            <a:r>
              <a:rPr lang="ru-RU" sz="2000" dirty="0">
                <a:latin typeface="Book Antiqua" pitchFamily="18" charset="0"/>
              </a:rPr>
              <a:t> и </a:t>
            </a:r>
            <a:r>
              <a:rPr lang="ru-RU" sz="2000" dirty="0" err="1">
                <a:latin typeface="Book Antiqua" pitchFamily="18" charset="0"/>
              </a:rPr>
              <a:t>челядьлы</a:t>
            </a:r>
            <a:r>
              <a:rPr lang="ru-RU" sz="2000" dirty="0">
                <a:latin typeface="Book Antiqua" pitchFamily="18" charset="0"/>
              </a:rPr>
              <a:t>. </a:t>
            </a:r>
            <a:r>
              <a:rPr lang="ru-RU" sz="2000" dirty="0" err="1">
                <a:latin typeface="Book Antiqua" pitchFamily="18" charset="0"/>
              </a:rPr>
              <a:t>Серпасалö</a:t>
            </a:r>
            <a:r>
              <a:rPr lang="ru-RU" sz="2000" dirty="0">
                <a:latin typeface="Book Antiqua" pitchFamily="18" charset="0"/>
              </a:rPr>
              <a:t> ас </a:t>
            </a:r>
            <a:r>
              <a:rPr lang="ru-RU" sz="2000" dirty="0" err="1">
                <a:latin typeface="Book Antiqua" pitchFamily="18" charset="0"/>
              </a:rPr>
              <a:t>кывбуръяс</a:t>
            </a:r>
            <a:r>
              <a:rPr lang="ru-RU" sz="2000" dirty="0">
                <a:latin typeface="Book Antiqua" pitchFamily="18" charset="0"/>
              </a:rPr>
              <a:t>. </a:t>
            </a:r>
            <a:r>
              <a:rPr lang="ru-RU" sz="2000" dirty="0" err="1">
                <a:latin typeface="Book Antiqua" pitchFamily="18" charset="0"/>
              </a:rPr>
              <a:t>Петаліс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нин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кывбуръяса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кык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асшöр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чукöр</a:t>
            </a:r>
            <a:r>
              <a:rPr lang="ru-RU" sz="2000" dirty="0" smtClean="0">
                <a:latin typeface="Book Antiqua" pitchFamily="18" charset="0"/>
              </a:rPr>
              <a:t>.</a:t>
            </a:r>
            <a:endParaRPr lang="ru-RU" sz="2000" dirty="0">
              <a:latin typeface="Book Antiqua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214282" y="428604"/>
            <a:ext cx="3857652" cy="5786478"/>
            <a:chOff x="214282" y="428604"/>
            <a:chExt cx="3857652" cy="5786478"/>
          </a:xfrm>
        </p:grpSpPr>
        <p:grpSp>
          <p:nvGrpSpPr>
            <p:cNvPr id="2" name="Группа 10"/>
            <p:cNvGrpSpPr/>
            <p:nvPr/>
          </p:nvGrpSpPr>
          <p:grpSpPr>
            <a:xfrm>
              <a:off x="214282" y="428604"/>
              <a:ext cx="3857652" cy="5786478"/>
              <a:chOff x="428596" y="428604"/>
              <a:chExt cx="3857652" cy="5651909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428596" y="428604"/>
                <a:ext cx="3857652" cy="565190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785786" y="808401"/>
                <a:ext cx="3071834" cy="4549425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92D050"/>
                  </a:solidFill>
                </a:endParaRPr>
              </a:p>
            </p:txBody>
          </p:sp>
        </p:grpSp>
        <p:pic>
          <p:nvPicPr>
            <p:cNvPr id="7" name="Рисунок 6" descr="C:\Documents and Settings\Admin\Мои документы\Мои рисунки\12 005.jpg"/>
            <p:cNvPicPr/>
            <p:nvPr/>
          </p:nvPicPr>
          <p:blipFill>
            <a:blip r:embed="rId2" cstate="email">
              <a:lum bright="-10000" contrast="30000"/>
            </a:blip>
            <a:srcRect/>
            <a:stretch>
              <a:fillRect/>
            </a:stretch>
          </p:blipFill>
          <p:spPr bwMode="auto">
            <a:xfrm rot="16200000">
              <a:off x="214641" y="1642692"/>
              <a:ext cx="3785497" cy="2643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5000636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428604"/>
            <a:ext cx="3500462" cy="5929354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b="1" u="sng" dirty="0" smtClean="0">
                <a:latin typeface="Book Antiqua" pitchFamily="18" charset="0"/>
              </a:rPr>
              <a:t>Анастасия Павлова </a:t>
            </a:r>
            <a:r>
              <a:rPr lang="ru-RU" dirty="0" err="1" smtClean="0">
                <a:latin typeface="Book Antiqua" pitchFamily="18" charset="0"/>
              </a:rPr>
              <a:t>чужис</a:t>
            </a:r>
            <a:r>
              <a:rPr lang="ru-RU" dirty="0" smtClean="0">
                <a:latin typeface="Book Antiqua" pitchFamily="18" charset="0"/>
              </a:rPr>
              <a:t> 1984 </a:t>
            </a:r>
            <a:r>
              <a:rPr lang="ru-RU" dirty="0" err="1" smtClean="0">
                <a:latin typeface="Book Antiqua" pitchFamily="18" charset="0"/>
              </a:rPr>
              <a:t>вося</a:t>
            </a:r>
            <a:r>
              <a:rPr lang="ru-RU" dirty="0" smtClean="0">
                <a:latin typeface="Book Antiqua" pitchFamily="18" charset="0"/>
              </a:rPr>
              <a:t> кос </a:t>
            </a:r>
            <a:r>
              <a:rPr lang="ru-RU" dirty="0" err="1" smtClean="0">
                <a:latin typeface="Book Antiqua" pitchFamily="18" charset="0"/>
              </a:rPr>
              <a:t>му</a:t>
            </a:r>
            <a:r>
              <a:rPr lang="ru-RU" dirty="0" smtClean="0">
                <a:latin typeface="Book Antiqua" pitchFamily="18" charset="0"/>
              </a:rPr>
              <a:t> 22-öд </a:t>
            </a:r>
            <a:r>
              <a:rPr lang="ru-RU" dirty="0" err="1" smtClean="0">
                <a:latin typeface="Book Antiqua" pitchFamily="18" charset="0"/>
              </a:rPr>
              <a:t>лунö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Пыисдін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сиктын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Помаліс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СГУ-са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финно-угорскöй</a:t>
            </a:r>
            <a:r>
              <a:rPr lang="ru-RU" dirty="0" smtClean="0">
                <a:latin typeface="Book Antiqua" pitchFamily="18" charset="0"/>
              </a:rPr>
              <a:t> факультет. </a:t>
            </a:r>
            <a:r>
              <a:rPr lang="ru-RU" dirty="0" err="1" smtClean="0">
                <a:latin typeface="Book Antiqua" pitchFamily="18" charset="0"/>
              </a:rPr>
              <a:t>Сэсся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некымын</a:t>
            </a:r>
            <a:r>
              <a:rPr lang="ru-RU" dirty="0" smtClean="0">
                <a:latin typeface="Book Antiqua" pitchFamily="18" charset="0"/>
              </a:rPr>
              <a:t> во </a:t>
            </a:r>
            <a:r>
              <a:rPr lang="ru-RU" dirty="0" err="1" smtClean="0">
                <a:latin typeface="Book Antiqua" pitchFamily="18" charset="0"/>
              </a:rPr>
              <a:t>уджаліс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Усогорскса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школаын</a:t>
            </a:r>
            <a:r>
              <a:rPr lang="ru-RU" dirty="0" smtClean="0">
                <a:latin typeface="Book Antiqua" pitchFamily="18" charset="0"/>
              </a:rPr>
              <a:t> коми </a:t>
            </a:r>
            <a:r>
              <a:rPr lang="ru-RU" dirty="0" err="1" smtClean="0">
                <a:latin typeface="Book Antiqua" pitchFamily="18" charset="0"/>
              </a:rPr>
              <a:t>кыв</a:t>
            </a:r>
            <a:r>
              <a:rPr lang="ru-RU" dirty="0" smtClean="0">
                <a:latin typeface="Book Antiqua" pitchFamily="18" charset="0"/>
              </a:rPr>
              <a:t> да литература </a:t>
            </a:r>
            <a:r>
              <a:rPr lang="ru-RU" dirty="0" err="1" smtClean="0">
                <a:latin typeface="Book Antiqua" pitchFamily="18" charset="0"/>
              </a:rPr>
              <a:t>велöдысьöн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Öні</a:t>
            </a:r>
            <a:r>
              <a:rPr lang="ru-RU" dirty="0" smtClean="0">
                <a:latin typeface="Book Antiqua" pitchFamily="18" charset="0"/>
              </a:rPr>
              <a:t> «</a:t>
            </a:r>
            <a:r>
              <a:rPr lang="ru-RU" dirty="0" err="1" smtClean="0">
                <a:latin typeface="Book Antiqua" pitchFamily="18" charset="0"/>
              </a:rPr>
              <a:t>Удора</a:t>
            </a:r>
            <a:r>
              <a:rPr lang="ru-RU" dirty="0" smtClean="0">
                <a:latin typeface="Book Antiqua" pitchFamily="18" charset="0"/>
              </a:rPr>
              <a:t>» </a:t>
            </a:r>
            <a:r>
              <a:rPr lang="ru-RU" dirty="0" err="1" smtClean="0">
                <a:latin typeface="Book Antiqua" pitchFamily="18" charset="0"/>
              </a:rPr>
              <a:t>муници-пальнöй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районса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администрацияын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йöзкöд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уджалысь</a:t>
            </a:r>
            <a:r>
              <a:rPr lang="ru-RU" dirty="0" smtClean="0">
                <a:latin typeface="Book Antiqua" pitchFamily="18" charset="0"/>
              </a:rPr>
              <a:t> специалист.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err="1" smtClean="0">
                <a:latin typeface="Book Antiqua" pitchFamily="18" charset="0"/>
              </a:rPr>
              <a:t>Медводдза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гижöдъяс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петалісны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роч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кыв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вылын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школаын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велöдчигöн</a:t>
            </a:r>
            <a:r>
              <a:rPr lang="ru-RU" dirty="0" smtClean="0">
                <a:latin typeface="Book Antiqua" pitchFamily="18" charset="0"/>
              </a:rPr>
              <a:t> на. 2001 </a:t>
            </a:r>
            <a:r>
              <a:rPr lang="ru-RU" dirty="0" err="1" smtClean="0">
                <a:latin typeface="Book Antiqua" pitchFamily="18" charset="0"/>
              </a:rPr>
              <a:t>восянь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гижö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сöмын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комиöн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285720" y="357166"/>
            <a:ext cx="3929090" cy="6000792"/>
            <a:chOff x="285720" y="357166"/>
            <a:chExt cx="3929090" cy="600079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85720" y="357166"/>
              <a:ext cx="3929090" cy="600079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92D050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71472" y="642918"/>
              <a:ext cx="3286148" cy="528641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4578" name="Picture 2" descr="C:\Documents and Settings\Admin\Мои документы\Мои рисунки\12 028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 rot="16200000">
              <a:off x="174991" y="1682341"/>
              <a:ext cx="4071966" cy="2850376"/>
            </a:xfrm>
            <a:prstGeom prst="rect">
              <a:avLst/>
            </a:prstGeom>
            <a:noFill/>
          </p:spPr>
        </p:pic>
      </p:grpSp>
      <p:pic>
        <p:nvPicPr>
          <p:cNvPr id="10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5214950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57686" y="500043"/>
            <a:ext cx="3571900" cy="56938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latin typeface="Book Antiqua" pitchFamily="18" charset="0"/>
              </a:rPr>
              <a:t>Евгения Лобанова </a:t>
            </a:r>
            <a:endParaRPr lang="ru-RU" sz="2400" b="1" u="sng" dirty="0" smtClean="0">
              <a:latin typeface="Book Antiqua" pitchFamily="18" charset="0"/>
            </a:endParaRPr>
          </a:p>
          <a:p>
            <a:pPr algn="ctr"/>
            <a:endParaRPr lang="ru-RU" sz="2000" dirty="0" smtClean="0">
              <a:latin typeface="Book Antiqua" pitchFamily="18" charset="0"/>
            </a:endParaRPr>
          </a:p>
          <a:p>
            <a:pPr algn="ctr"/>
            <a:r>
              <a:rPr lang="ru-RU" sz="2000" dirty="0" err="1" smtClean="0">
                <a:latin typeface="Book Antiqua" pitchFamily="18" charset="0"/>
              </a:rPr>
              <a:t>чужис</a:t>
            </a:r>
            <a:r>
              <a:rPr lang="ru-RU" sz="2000" dirty="0" smtClean="0">
                <a:latin typeface="Book Antiqua" pitchFamily="18" charset="0"/>
              </a:rPr>
              <a:t> </a:t>
            </a:r>
            <a:r>
              <a:rPr lang="ru-RU" sz="2000" dirty="0">
                <a:latin typeface="Book Antiqua" pitchFamily="18" charset="0"/>
              </a:rPr>
              <a:t>1989 </a:t>
            </a:r>
            <a:r>
              <a:rPr lang="ru-RU" sz="2000" dirty="0" err="1">
                <a:latin typeface="Book Antiqua" pitchFamily="18" charset="0"/>
              </a:rPr>
              <a:t>воö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Сёльыб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сиктын</a:t>
            </a:r>
            <a:r>
              <a:rPr lang="ru-RU" sz="2000" dirty="0">
                <a:latin typeface="Book Antiqua" pitchFamily="18" charset="0"/>
              </a:rPr>
              <a:t>. </a:t>
            </a:r>
            <a:r>
              <a:rPr lang="ru-RU" sz="2000" dirty="0" err="1">
                <a:latin typeface="Book Antiqua" pitchFamily="18" charset="0"/>
              </a:rPr>
              <a:t>Сизим</a:t>
            </a:r>
            <a:r>
              <a:rPr lang="ru-RU" sz="2000" dirty="0">
                <a:latin typeface="Book Antiqua" pitchFamily="18" charset="0"/>
              </a:rPr>
              <a:t> класс </a:t>
            </a:r>
            <a:r>
              <a:rPr lang="ru-RU" sz="2000" dirty="0" err="1">
                <a:latin typeface="Book Antiqua" pitchFamily="18" charset="0"/>
              </a:rPr>
              <a:t>помалöм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бöрын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пырис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велöдчыны</a:t>
            </a:r>
            <a:r>
              <a:rPr lang="ru-RU" sz="2000" dirty="0">
                <a:latin typeface="Book Antiqua" pitchFamily="18" charset="0"/>
              </a:rPr>
              <a:t> Коми </a:t>
            </a:r>
            <a:r>
              <a:rPr lang="ru-RU" sz="2000" dirty="0" err="1">
                <a:latin typeface="Book Antiqua" pitchFamily="18" charset="0"/>
              </a:rPr>
              <a:t>Республикаса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Юралысь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бердса</a:t>
            </a:r>
            <a:r>
              <a:rPr lang="ru-RU" sz="2000" dirty="0">
                <a:latin typeface="Book Antiqua" pitchFamily="18" charset="0"/>
              </a:rPr>
              <a:t> искусство </a:t>
            </a:r>
            <a:r>
              <a:rPr lang="ru-RU" sz="2000" dirty="0" err="1">
                <a:latin typeface="Book Antiqua" pitchFamily="18" charset="0"/>
              </a:rPr>
              <a:t>гимназияö</a:t>
            </a:r>
            <a:r>
              <a:rPr lang="ru-RU" sz="2000" dirty="0">
                <a:latin typeface="Book Antiqua" pitchFamily="18" charset="0"/>
              </a:rPr>
              <a:t>. </a:t>
            </a:r>
            <a:r>
              <a:rPr lang="ru-RU" sz="2000" dirty="0" err="1">
                <a:latin typeface="Book Antiqua" pitchFamily="18" charset="0"/>
              </a:rPr>
              <a:t>Öні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велöдчö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СГУ-са</a:t>
            </a:r>
            <a:r>
              <a:rPr lang="ru-RU" sz="2000" dirty="0">
                <a:latin typeface="Book Antiqua" pitchFamily="18" charset="0"/>
              </a:rPr>
              <a:t> филология </a:t>
            </a:r>
            <a:r>
              <a:rPr lang="ru-RU" sz="2000" dirty="0" err="1">
                <a:latin typeface="Book Antiqua" pitchFamily="18" charset="0"/>
              </a:rPr>
              <a:t>факультетын</a:t>
            </a:r>
            <a:r>
              <a:rPr lang="ru-RU" sz="2000" dirty="0">
                <a:latin typeface="Book Antiqua" pitchFamily="18" charset="0"/>
              </a:rPr>
              <a:t>. Университет </a:t>
            </a:r>
            <a:r>
              <a:rPr lang="ru-RU" sz="2000" dirty="0" err="1">
                <a:latin typeface="Book Antiqua" pitchFamily="18" charset="0"/>
              </a:rPr>
              <a:t>помалöм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бöрын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кöсйö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лоны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журналистöн</a:t>
            </a:r>
            <a:r>
              <a:rPr lang="ru-RU" sz="2000" dirty="0">
                <a:latin typeface="Book Antiqua" pitchFamily="18" charset="0"/>
              </a:rPr>
              <a:t>.</a:t>
            </a:r>
          </a:p>
          <a:p>
            <a:pPr algn="ctr"/>
            <a:r>
              <a:rPr lang="ru-RU" sz="2000" dirty="0" err="1">
                <a:latin typeface="Book Antiqua" pitchFamily="18" charset="0"/>
              </a:rPr>
              <a:t>Кывбуръяс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заводитіс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гижны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школаын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велöдчигöн</a:t>
            </a:r>
            <a:r>
              <a:rPr lang="ru-RU" sz="2000" dirty="0">
                <a:latin typeface="Book Antiqua" pitchFamily="18" charset="0"/>
              </a:rPr>
              <a:t>, </a:t>
            </a:r>
            <a:r>
              <a:rPr lang="ru-RU" sz="2000" dirty="0" err="1">
                <a:latin typeface="Book Antiqua" pitchFamily="18" charset="0"/>
              </a:rPr>
              <a:t>кык</a:t>
            </a:r>
            <a:r>
              <a:rPr lang="ru-RU" sz="2000" dirty="0">
                <a:latin typeface="Book Antiqua" pitchFamily="18" charset="0"/>
              </a:rPr>
              <a:t> во </a:t>
            </a:r>
            <a:r>
              <a:rPr lang="ru-RU" sz="2000" dirty="0" err="1">
                <a:latin typeface="Book Antiqua" pitchFamily="18" charset="0"/>
              </a:rPr>
              <a:t>велöдчис</a:t>
            </a:r>
            <a:r>
              <a:rPr lang="ru-RU" sz="2000" dirty="0">
                <a:latin typeface="Book Antiqua" pitchFamily="18" charset="0"/>
              </a:rPr>
              <a:t> «Том </a:t>
            </a:r>
            <a:r>
              <a:rPr lang="ru-RU" sz="2000" dirty="0" err="1">
                <a:latin typeface="Book Antiqua" pitchFamily="18" charset="0"/>
              </a:rPr>
              <a:t>гижысьяслöн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гожся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университетын</a:t>
            </a:r>
            <a:r>
              <a:rPr lang="ru-RU" sz="2000" dirty="0" smtClean="0">
                <a:latin typeface="Book Antiqua" pitchFamily="18" charset="0"/>
              </a:rPr>
              <a:t>».</a:t>
            </a:r>
            <a:endParaRPr lang="ru-RU" sz="2000" dirty="0">
              <a:latin typeface="Book Antiqua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214282" y="428604"/>
            <a:ext cx="3857652" cy="5786478"/>
            <a:chOff x="214282" y="357166"/>
            <a:chExt cx="3857652" cy="5786478"/>
          </a:xfrm>
        </p:grpSpPr>
        <p:grpSp>
          <p:nvGrpSpPr>
            <p:cNvPr id="3" name="Группа 10"/>
            <p:cNvGrpSpPr/>
            <p:nvPr/>
          </p:nvGrpSpPr>
          <p:grpSpPr>
            <a:xfrm>
              <a:off x="214282" y="357166"/>
              <a:ext cx="3857652" cy="5786478"/>
              <a:chOff x="428596" y="428604"/>
              <a:chExt cx="3857652" cy="5651909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428596" y="428604"/>
                <a:ext cx="3857652" cy="565190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785786" y="808401"/>
                <a:ext cx="3071834" cy="4549425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92D050"/>
                  </a:solidFill>
                </a:endParaRPr>
              </a:p>
            </p:txBody>
          </p:sp>
        </p:grpSp>
        <p:pic>
          <p:nvPicPr>
            <p:cNvPr id="25602" name="Picture 2" descr="C:\Documents and Settings\Admin\Мои документы\Мои рисунки\12 027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 rot="16200000">
              <a:off x="173460" y="1683871"/>
              <a:ext cx="3796419" cy="2571768"/>
            </a:xfrm>
            <a:prstGeom prst="rect">
              <a:avLst/>
            </a:prstGeom>
            <a:noFill/>
          </p:spPr>
        </p:pic>
      </p:grpSp>
      <p:pic>
        <p:nvPicPr>
          <p:cNvPr id="11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286388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err="1" smtClean="0">
                <a:latin typeface="Book Antiqua" pitchFamily="18" charset="0"/>
              </a:rPr>
              <a:t>удораса</a:t>
            </a:r>
            <a:r>
              <a:rPr lang="ru-RU" sz="4400" dirty="0" smtClean="0">
                <a:latin typeface="Book Antiqua" pitchFamily="18" charset="0"/>
              </a:rPr>
              <a:t> </a:t>
            </a:r>
            <a:r>
              <a:rPr lang="ru-RU" sz="4400" dirty="0" err="1" smtClean="0">
                <a:latin typeface="Book Antiqua" pitchFamily="18" charset="0"/>
              </a:rPr>
              <a:t>гижысьяс</a:t>
            </a:r>
            <a:r>
              <a:rPr lang="ru-RU" sz="4400" dirty="0" smtClean="0">
                <a:latin typeface="Book Antiqua" pitchFamily="18" charset="0"/>
              </a:rPr>
              <a:t>:</a:t>
            </a:r>
            <a:endParaRPr lang="ru-RU" sz="440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438275" indent="352425">
              <a:buFont typeface="Wingdings" pitchFamily="2" charset="2"/>
              <a:buChar char="ü"/>
            </a:pPr>
            <a:r>
              <a:rPr lang="ru-RU" sz="2800" u="sng" dirty="0" smtClean="0">
                <a:latin typeface="Book Antiqua" pitchFamily="18" charset="0"/>
              </a:rPr>
              <a:t>Борис </a:t>
            </a:r>
            <a:r>
              <a:rPr lang="ru-RU" sz="2800" u="sng" dirty="0" err="1" smtClean="0">
                <a:latin typeface="Book Antiqua" pitchFamily="18" charset="0"/>
              </a:rPr>
              <a:t>Палкин</a:t>
            </a:r>
            <a:endParaRPr lang="ru-RU" sz="2800" u="sng" dirty="0" smtClean="0">
              <a:latin typeface="Book Antiqua" pitchFamily="18" charset="0"/>
            </a:endParaRPr>
          </a:p>
          <a:p>
            <a:pPr marL="1438275" indent="352425">
              <a:buFont typeface="Wingdings" pitchFamily="2" charset="2"/>
              <a:buChar char="ü"/>
            </a:pPr>
            <a:r>
              <a:rPr lang="ru-RU" sz="2800" u="sng" dirty="0" smtClean="0">
                <a:latin typeface="Book Antiqua" pitchFamily="18" charset="0"/>
              </a:rPr>
              <a:t>Леонид </a:t>
            </a:r>
            <a:r>
              <a:rPr lang="ru-RU" sz="2800" u="sng" dirty="0" err="1" smtClean="0">
                <a:latin typeface="Book Antiqua" pitchFamily="18" charset="0"/>
              </a:rPr>
              <a:t>Палкин</a:t>
            </a:r>
            <a:endParaRPr lang="ru-RU" sz="2800" u="sng" dirty="0" smtClean="0">
              <a:latin typeface="Book Antiqua" pitchFamily="18" charset="0"/>
            </a:endParaRPr>
          </a:p>
          <a:p>
            <a:pPr marL="1438275" indent="352425">
              <a:buFont typeface="Wingdings" pitchFamily="2" charset="2"/>
              <a:buChar char="ü"/>
            </a:pPr>
            <a:r>
              <a:rPr lang="ru-RU" sz="2800" u="sng" dirty="0" smtClean="0">
                <a:latin typeface="Book Antiqua" pitchFamily="18" charset="0"/>
              </a:rPr>
              <a:t>Анатолий Афанасьев</a:t>
            </a:r>
          </a:p>
          <a:p>
            <a:pPr marL="1438275" indent="352425">
              <a:buFont typeface="Wingdings" pitchFamily="2" charset="2"/>
              <a:buChar char="ü"/>
            </a:pPr>
            <a:r>
              <a:rPr lang="ru-RU" sz="2800" u="sng" dirty="0" smtClean="0">
                <a:latin typeface="Book Antiqua" pitchFamily="18" charset="0"/>
              </a:rPr>
              <a:t>Эраст Ванеев</a:t>
            </a:r>
          </a:p>
          <a:p>
            <a:pPr marL="1438275" indent="352425">
              <a:buFont typeface="Wingdings" pitchFamily="2" charset="2"/>
              <a:buChar char="ü"/>
            </a:pPr>
            <a:r>
              <a:rPr lang="ru-RU" sz="2800" u="sng" dirty="0" smtClean="0">
                <a:latin typeface="Book Antiqua" pitchFamily="18" charset="0"/>
              </a:rPr>
              <a:t>Михаил Худяков</a:t>
            </a:r>
          </a:p>
          <a:p>
            <a:pPr marL="1438275" indent="352425">
              <a:buFont typeface="Wingdings" pitchFamily="2" charset="2"/>
              <a:buChar char="ü"/>
            </a:pPr>
            <a:r>
              <a:rPr lang="ru-RU" sz="2800" u="sng" dirty="0" smtClean="0">
                <a:latin typeface="Book Antiqua" pitchFamily="18" charset="0"/>
              </a:rPr>
              <a:t>Елена Афанасьева</a:t>
            </a:r>
          </a:p>
          <a:p>
            <a:pPr marL="1438275" indent="352425">
              <a:buFont typeface="Wingdings" pitchFamily="2" charset="2"/>
              <a:buChar char="ü"/>
            </a:pPr>
            <a:r>
              <a:rPr lang="ru-RU" sz="2800" u="sng" dirty="0" smtClean="0">
                <a:latin typeface="Book Antiqua" pitchFamily="18" charset="0"/>
              </a:rPr>
              <a:t>Тамара Чиркина</a:t>
            </a:r>
          </a:p>
          <a:p>
            <a:pPr marL="1438275" indent="352425">
              <a:buFont typeface="Wingdings" pitchFamily="2" charset="2"/>
              <a:buChar char="ü"/>
            </a:pPr>
            <a:r>
              <a:rPr lang="ru-RU" sz="2800" u="sng" dirty="0" smtClean="0">
                <a:latin typeface="Book Antiqua" pitchFamily="18" charset="0"/>
              </a:rPr>
              <a:t>Александр </a:t>
            </a:r>
            <a:r>
              <a:rPr lang="ru-RU" sz="2800" u="sng" dirty="0" err="1" smtClean="0">
                <a:latin typeface="Book Antiqua" pitchFamily="18" charset="0"/>
              </a:rPr>
              <a:t>Вылегжанин</a:t>
            </a:r>
            <a:endParaRPr lang="ru-RU" sz="2800" u="sng" dirty="0" smtClean="0">
              <a:latin typeface="Book Antiqua" pitchFamily="18" charset="0"/>
            </a:endParaRPr>
          </a:p>
          <a:p>
            <a:pPr marL="1438275" indent="352425">
              <a:buFont typeface="Wingdings" pitchFamily="2" charset="2"/>
              <a:buChar char="ü"/>
            </a:pPr>
            <a:r>
              <a:rPr lang="ru-RU" sz="2800" u="sng" dirty="0" smtClean="0">
                <a:latin typeface="Book Antiqua" pitchFamily="18" charset="0"/>
              </a:rPr>
              <a:t>Роман </a:t>
            </a:r>
            <a:r>
              <a:rPr lang="ru-RU" sz="2800" u="sng" dirty="0" err="1" smtClean="0">
                <a:latin typeface="Book Antiqua" pitchFamily="18" charset="0"/>
              </a:rPr>
              <a:t>Котенко</a:t>
            </a:r>
            <a:endParaRPr lang="ru-RU" sz="2800" u="sng" dirty="0">
              <a:latin typeface="Book Antiqua" pitchFamily="18" charset="0"/>
            </a:endParaRPr>
          </a:p>
        </p:txBody>
      </p:sp>
      <p:pic>
        <p:nvPicPr>
          <p:cNvPr id="4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500702"/>
            <a:ext cx="2428892" cy="1163778"/>
          </a:xfrm>
          <a:prstGeom prst="rect">
            <a:avLst/>
          </a:prstGeom>
          <a:noFill/>
        </p:spPr>
      </p:pic>
      <p:pic>
        <p:nvPicPr>
          <p:cNvPr id="5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428736"/>
            <a:ext cx="2714644" cy="13006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357166"/>
            <a:ext cx="3571900" cy="6000792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85725" indent="457200" algn="ctr">
              <a:buNone/>
            </a:pPr>
            <a:r>
              <a:rPr lang="ru-RU" dirty="0" err="1" smtClean="0">
                <a:latin typeface="Book Antiqua" pitchFamily="18" charset="0"/>
              </a:rPr>
              <a:t>Роч</a:t>
            </a:r>
            <a:r>
              <a:rPr lang="ru-RU" dirty="0" smtClean="0">
                <a:latin typeface="Book Antiqua" pitchFamily="18" charset="0"/>
              </a:rPr>
              <a:t>, коми да </a:t>
            </a:r>
            <a:r>
              <a:rPr lang="ru-RU" dirty="0" err="1" smtClean="0">
                <a:latin typeface="Book Antiqua" pitchFamily="18" charset="0"/>
              </a:rPr>
              <a:t>немеч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кыв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велöдысь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медводдза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удораса</a:t>
            </a:r>
            <a:r>
              <a:rPr lang="ru-RU" dirty="0" smtClean="0">
                <a:latin typeface="Book Antiqua" pitchFamily="18" charset="0"/>
              </a:rPr>
              <a:t> поэт </a:t>
            </a:r>
            <a:r>
              <a:rPr lang="ru-RU" b="1" u="sng" dirty="0" err="1" smtClean="0">
                <a:latin typeface="Book Antiqua" pitchFamily="18" charset="0"/>
              </a:rPr>
              <a:t>Владилен</a:t>
            </a:r>
            <a:r>
              <a:rPr lang="ru-RU" b="1" u="sng" dirty="0" smtClean="0">
                <a:latin typeface="Book Antiqua" pitchFamily="18" charset="0"/>
              </a:rPr>
              <a:t> Васильевич Крюков </a:t>
            </a:r>
            <a:r>
              <a:rPr lang="ru-RU" dirty="0" err="1" smtClean="0">
                <a:latin typeface="Book Antiqua" pitchFamily="18" charset="0"/>
              </a:rPr>
              <a:t>петкöдіс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гижан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ордым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вылö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ассьыс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быдтасъяссö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Сыöн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лöсьöлöм</a:t>
            </a:r>
            <a:r>
              <a:rPr lang="ru-RU" dirty="0" smtClean="0">
                <a:latin typeface="Book Antiqua" pitchFamily="18" charset="0"/>
              </a:rPr>
              <a:t> «</a:t>
            </a:r>
            <a:r>
              <a:rPr lang="ru-RU" dirty="0" err="1" smtClean="0">
                <a:latin typeface="Book Antiqua" pitchFamily="18" charset="0"/>
              </a:rPr>
              <a:t>Удораса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пионеръяс</a:t>
            </a:r>
            <a:r>
              <a:rPr lang="ru-RU" dirty="0" smtClean="0">
                <a:latin typeface="Book Antiqua" pitchFamily="18" charset="0"/>
              </a:rPr>
              <a:t>» </a:t>
            </a:r>
            <a:r>
              <a:rPr lang="ru-RU" dirty="0" err="1" smtClean="0">
                <a:latin typeface="Book Antiqua" pitchFamily="18" charset="0"/>
              </a:rPr>
              <a:t>кружокын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сöвмöдісны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ассьыныс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гижан</a:t>
            </a:r>
            <a:r>
              <a:rPr lang="ru-RU" dirty="0" smtClean="0">
                <a:latin typeface="Book Antiqua" pitchFamily="18" charset="0"/>
              </a:rPr>
              <a:t> сям </a:t>
            </a:r>
            <a:r>
              <a:rPr lang="ru-RU" dirty="0" err="1" smtClean="0">
                <a:latin typeface="Book Antiqua" pitchFamily="18" charset="0"/>
              </a:rPr>
              <a:t>талунъя</a:t>
            </a:r>
            <a:r>
              <a:rPr lang="ru-RU" dirty="0" smtClean="0">
                <a:latin typeface="Book Antiqua" pitchFamily="18" charset="0"/>
              </a:rPr>
              <a:t> Коми республика </a:t>
            </a:r>
            <a:r>
              <a:rPr lang="ru-RU" dirty="0" err="1" smtClean="0">
                <a:latin typeface="Book Antiqua" pitchFamily="18" charset="0"/>
              </a:rPr>
              <a:t>пасьта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нималана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гижысьяс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85720" y="357166"/>
            <a:ext cx="3929090" cy="6000792"/>
            <a:chOff x="285720" y="357166"/>
            <a:chExt cx="3929090" cy="600079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85720" y="357166"/>
              <a:ext cx="3929090" cy="600079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92D050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14348" y="785794"/>
              <a:ext cx="3143272" cy="492922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 descr="C:\Documents and Settings\Admin\Мои документы\Мои рисунки\12 022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 rot="5400000">
              <a:off x="416279" y="1726805"/>
              <a:ext cx="3714776" cy="2690010"/>
            </a:xfrm>
            <a:prstGeom prst="rect">
              <a:avLst/>
            </a:prstGeom>
            <a:noFill/>
          </p:spPr>
        </p:pic>
      </p:grpSp>
      <p:pic>
        <p:nvPicPr>
          <p:cNvPr id="9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143512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428596" y="428604"/>
            <a:ext cx="3857652" cy="6000792"/>
            <a:chOff x="357158" y="428604"/>
            <a:chExt cx="3857652" cy="564360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57158" y="428604"/>
              <a:ext cx="3857652" cy="564360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714348" y="785794"/>
              <a:ext cx="3071834" cy="478634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92D050"/>
                </a:solidFill>
              </a:endParaRPr>
            </a:p>
          </p:txBody>
        </p:sp>
      </p:grpSp>
      <p:pic>
        <p:nvPicPr>
          <p:cNvPr id="2050" name="Picture 2" descr="F:\Няньон-солон\Ванеев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71538" y="1071546"/>
            <a:ext cx="2552700" cy="400309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00562" y="500042"/>
            <a:ext cx="3429024" cy="59400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latin typeface="Book Antiqua" pitchFamily="18" charset="0"/>
              </a:rPr>
              <a:t>Альберт </a:t>
            </a:r>
            <a:r>
              <a:rPr lang="ru-RU" sz="2000" b="1" u="sng" dirty="0">
                <a:latin typeface="Book Antiqua" pitchFamily="18" charset="0"/>
              </a:rPr>
              <a:t>Егорович Ванеев</a:t>
            </a:r>
            <a:r>
              <a:rPr lang="ru-RU" sz="2000" u="sng" dirty="0">
                <a:latin typeface="Book Antiqua" pitchFamily="18" charset="0"/>
              </a:rPr>
              <a:t>. </a:t>
            </a:r>
            <a:endParaRPr lang="ru-RU" sz="2000" u="sng" dirty="0" smtClean="0">
              <a:latin typeface="Book Antiqua" pitchFamily="18" charset="0"/>
            </a:endParaRPr>
          </a:p>
          <a:p>
            <a:pPr algn="ctr"/>
            <a:r>
              <a:rPr lang="ru-RU" sz="1400" dirty="0" err="1" smtClean="0">
                <a:latin typeface="Book Antiqua" pitchFamily="18" charset="0"/>
              </a:rPr>
              <a:t>Сійö</a:t>
            </a:r>
            <a:r>
              <a:rPr lang="ru-RU" sz="1400" dirty="0" smtClean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чужіс</a:t>
            </a:r>
            <a:r>
              <a:rPr lang="ru-RU" sz="1400" dirty="0">
                <a:latin typeface="Book Antiqua" pitchFamily="18" charset="0"/>
              </a:rPr>
              <a:t> 1933-öд </a:t>
            </a:r>
            <a:r>
              <a:rPr lang="ru-RU" sz="1400" dirty="0" err="1">
                <a:latin typeface="Book Antiqua" pitchFamily="18" charset="0"/>
              </a:rPr>
              <a:t>вося</a:t>
            </a:r>
            <a:r>
              <a:rPr lang="ru-RU" sz="1400" dirty="0">
                <a:latin typeface="Book Antiqua" pitchFamily="18" charset="0"/>
              </a:rPr>
              <a:t> июль 18-öд </a:t>
            </a:r>
            <a:r>
              <a:rPr lang="ru-RU" sz="1400" dirty="0" err="1">
                <a:latin typeface="Book Antiqua" pitchFamily="18" charset="0"/>
              </a:rPr>
              <a:t>лунö</a:t>
            </a:r>
            <a:r>
              <a:rPr lang="ru-RU" sz="1400" dirty="0">
                <a:latin typeface="Book Antiqua" pitchFamily="18" charset="0"/>
              </a:rPr>
              <a:t> Буткан </a:t>
            </a:r>
            <a:r>
              <a:rPr lang="ru-RU" sz="1400" dirty="0" err="1">
                <a:latin typeface="Book Antiqua" pitchFamily="18" charset="0"/>
              </a:rPr>
              <a:t>сиктын</a:t>
            </a:r>
            <a:r>
              <a:rPr lang="ru-RU" sz="1400" dirty="0">
                <a:latin typeface="Book Antiqua" pitchFamily="18" charset="0"/>
              </a:rPr>
              <a:t>. </a:t>
            </a:r>
            <a:r>
              <a:rPr lang="ru-RU" sz="1400" dirty="0" err="1">
                <a:latin typeface="Book Antiqua" pitchFamily="18" charset="0"/>
              </a:rPr>
              <a:t>Помавліс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Косланса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шöр</a:t>
            </a:r>
            <a:r>
              <a:rPr lang="ru-RU" sz="1400" dirty="0">
                <a:latin typeface="Book Antiqua" pitchFamily="18" charset="0"/>
              </a:rPr>
              <a:t> школа. </a:t>
            </a:r>
            <a:r>
              <a:rPr lang="ru-RU" sz="1400" dirty="0" err="1">
                <a:latin typeface="Book Antiqua" pitchFamily="18" charset="0"/>
              </a:rPr>
              <a:t>Буретш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тайö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школаын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велöдчигöн</a:t>
            </a:r>
            <a:r>
              <a:rPr lang="ru-RU" sz="1400" dirty="0">
                <a:latin typeface="Book Antiqua" pitchFamily="18" charset="0"/>
              </a:rPr>
              <a:t> и </a:t>
            </a:r>
            <a:r>
              <a:rPr lang="ru-RU" sz="1400" dirty="0" err="1">
                <a:latin typeface="Book Antiqua" pitchFamily="18" charset="0"/>
              </a:rPr>
              <a:t>заводитчис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сылöн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гижан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ордымыс</a:t>
            </a:r>
            <a:r>
              <a:rPr lang="ru-RU" sz="1400" dirty="0">
                <a:latin typeface="Book Antiqua" pitchFamily="18" charset="0"/>
              </a:rPr>
              <a:t>: </a:t>
            </a:r>
            <a:r>
              <a:rPr lang="ru-RU" sz="1400" dirty="0" err="1">
                <a:latin typeface="Book Antiqua" pitchFamily="18" charset="0"/>
              </a:rPr>
              <a:t>ассьыс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медводдза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кывбуръяс</a:t>
            </a:r>
            <a:r>
              <a:rPr lang="ru-RU" sz="1400" dirty="0">
                <a:latin typeface="Book Antiqua" pitchFamily="18" charset="0"/>
              </a:rPr>
              <a:t> Альберт Ванеев </a:t>
            </a:r>
            <a:r>
              <a:rPr lang="ru-RU" sz="1400" dirty="0" err="1">
                <a:latin typeface="Book Antiqua" pitchFamily="18" charset="0"/>
              </a:rPr>
              <a:t>лöсьöдіс</a:t>
            </a:r>
            <a:r>
              <a:rPr lang="ru-RU" sz="1400" dirty="0">
                <a:latin typeface="Book Antiqua" pitchFamily="18" charset="0"/>
              </a:rPr>
              <a:t> «</a:t>
            </a:r>
            <a:r>
              <a:rPr lang="ru-RU" sz="1400" dirty="0" err="1">
                <a:latin typeface="Book Antiqua" pitchFamily="18" charset="0"/>
              </a:rPr>
              <a:t>Удораса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пионеръяс</a:t>
            </a:r>
            <a:r>
              <a:rPr lang="ru-RU" sz="1400" dirty="0">
                <a:latin typeface="Book Antiqua" pitchFamily="18" charset="0"/>
              </a:rPr>
              <a:t>» </a:t>
            </a:r>
            <a:r>
              <a:rPr lang="ru-RU" sz="1400" dirty="0" err="1">
                <a:latin typeface="Book Antiqua" pitchFamily="18" charset="0"/>
              </a:rPr>
              <a:t>литературно-творческöй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кружокын</a:t>
            </a:r>
            <a:r>
              <a:rPr lang="ru-RU" sz="1400" dirty="0">
                <a:latin typeface="Book Antiqua" pitchFamily="18" charset="0"/>
              </a:rPr>
              <a:t> да 1949-öд </a:t>
            </a:r>
            <a:r>
              <a:rPr lang="ru-RU" sz="1400" dirty="0" err="1">
                <a:latin typeface="Book Antiqua" pitchFamily="18" charset="0"/>
              </a:rPr>
              <a:t>воын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нин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йöзöдіс</a:t>
            </a:r>
            <a:r>
              <a:rPr lang="ru-RU" sz="1400" dirty="0">
                <a:latin typeface="Book Antiqua" pitchFamily="18" charset="0"/>
              </a:rPr>
              <a:t> «</a:t>
            </a:r>
            <a:r>
              <a:rPr lang="ru-RU" sz="1400" dirty="0" err="1">
                <a:latin typeface="Book Antiqua" pitchFamily="18" charset="0"/>
              </a:rPr>
              <a:t>Войвыв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кодзув</a:t>
            </a:r>
            <a:r>
              <a:rPr lang="ru-RU" sz="1400" dirty="0">
                <a:latin typeface="Book Antiqua" pitchFamily="18" charset="0"/>
              </a:rPr>
              <a:t>» </a:t>
            </a:r>
            <a:r>
              <a:rPr lang="ru-RU" sz="1400" dirty="0" err="1">
                <a:latin typeface="Book Antiqua" pitchFamily="18" charset="0"/>
              </a:rPr>
              <a:t>журналын</a:t>
            </a:r>
            <a:r>
              <a:rPr lang="ru-RU" sz="1400" dirty="0">
                <a:latin typeface="Book Antiqua" pitchFamily="18" charset="0"/>
              </a:rPr>
              <a:t>.</a:t>
            </a:r>
          </a:p>
          <a:p>
            <a:pPr algn="ctr"/>
            <a:r>
              <a:rPr lang="ru-RU" sz="1400" dirty="0" err="1">
                <a:latin typeface="Book Antiqua" pitchFamily="18" charset="0"/>
              </a:rPr>
              <a:t>Помавліс</a:t>
            </a:r>
            <a:r>
              <a:rPr lang="ru-RU" sz="1400" dirty="0">
                <a:latin typeface="Book Antiqua" pitchFamily="18" charset="0"/>
              </a:rPr>
              <a:t> Коми пединститут да </a:t>
            </a:r>
            <a:r>
              <a:rPr lang="ru-RU" sz="1400" dirty="0" err="1">
                <a:latin typeface="Book Antiqua" pitchFamily="18" charset="0"/>
              </a:rPr>
              <a:t>Наукаяс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академиялöн</a:t>
            </a:r>
            <a:r>
              <a:rPr lang="ru-RU" sz="1400" dirty="0">
                <a:latin typeface="Book Antiqua" pitchFamily="18" charset="0"/>
              </a:rPr>
              <a:t> Коми </a:t>
            </a:r>
            <a:r>
              <a:rPr lang="ru-RU" sz="1400" dirty="0" err="1">
                <a:latin typeface="Book Antiqua" pitchFamily="18" charset="0"/>
              </a:rPr>
              <a:t>филиалын</a:t>
            </a:r>
            <a:r>
              <a:rPr lang="ru-RU" sz="1400" dirty="0">
                <a:latin typeface="Book Antiqua" pitchFamily="18" charset="0"/>
              </a:rPr>
              <a:t> аспирантура, </a:t>
            </a:r>
            <a:r>
              <a:rPr lang="ru-RU" sz="1400" dirty="0" err="1">
                <a:latin typeface="Book Antiqua" pitchFamily="18" charset="0"/>
              </a:rPr>
              <a:t>шедöдіс</a:t>
            </a:r>
            <a:r>
              <a:rPr lang="ru-RU" sz="1400" dirty="0">
                <a:latin typeface="Book Antiqua" pitchFamily="18" charset="0"/>
              </a:rPr>
              <a:t> филология </a:t>
            </a:r>
            <a:r>
              <a:rPr lang="ru-RU" sz="1400" dirty="0" err="1">
                <a:latin typeface="Book Antiqua" pitchFamily="18" charset="0"/>
              </a:rPr>
              <a:t>наукаса</a:t>
            </a:r>
            <a:r>
              <a:rPr lang="ru-RU" sz="1400" dirty="0">
                <a:latin typeface="Book Antiqua" pitchFamily="18" charset="0"/>
              </a:rPr>
              <a:t> кандидат ним.</a:t>
            </a:r>
          </a:p>
          <a:p>
            <a:pPr algn="ctr"/>
            <a:r>
              <a:rPr lang="ru-RU" sz="1400" dirty="0" err="1">
                <a:latin typeface="Book Antiqua" pitchFamily="18" charset="0"/>
              </a:rPr>
              <a:t>Пырис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СССР-са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гижысь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котырö</a:t>
            </a:r>
            <a:r>
              <a:rPr lang="ru-RU" sz="1400" dirty="0">
                <a:latin typeface="Book Antiqua" pitchFamily="18" charset="0"/>
              </a:rPr>
              <a:t>. </a:t>
            </a:r>
            <a:r>
              <a:rPr lang="ru-RU" sz="1400" dirty="0" err="1">
                <a:latin typeface="Book Antiqua" pitchFamily="18" charset="0"/>
              </a:rPr>
              <a:t>И.А.Куратов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нима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государственнöй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премияа</a:t>
            </a:r>
            <a:r>
              <a:rPr lang="ru-RU" sz="1400" dirty="0">
                <a:latin typeface="Book Antiqua" pitchFamily="18" charset="0"/>
              </a:rPr>
              <a:t> лауреат, Коми </a:t>
            </a:r>
            <a:r>
              <a:rPr lang="ru-RU" sz="1400" dirty="0" err="1">
                <a:latin typeface="Book Antiqua" pitchFamily="18" charset="0"/>
              </a:rPr>
              <a:t>Республикаса</a:t>
            </a:r>
            <a:r>
              <a:rPr lang="ru-RU" sz="1400" dirty="0">
                <a:latin typeface="Book Antiqua" pitchFamily="18" charset="0"/>
              </a:rPr>
              <a:t> поэт.</a:t>
            </a:r>
          </a:p>
          <a:p>
            <a:pPr algn="ctr"/>
            <a:r>
              <a:rPr lang="ru-RU" sz="1400" dirty="0" err="1">
                <a:latin typeface="Book Antiqua" pitchFamily="18" charset="0"/>
              </a:rPr>
              <a:t>Гижис</a:t>
            </a:r>
            <a:r>
              <a:rPr lang="ru-RU" sz="1400" dirty="0">
                <a:latin typeface="Book Antiqua" pitchFamily="18" charset="0"/>
              </a:rPr>
              <a:t> да </a:t>
            </a:r>
            <a:r>
              <a:rPr lang="ru-RU" sz="1400" dirty="0" err="1">
                <a:latin typeface="Book Antiqua" pitchFamily="18" charset="0"/>
              </a:rPr>
              <a:t>йöзöдліс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кывбура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да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литературоведческöй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кызь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сайö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небöг</a:t>
            </a:r>
            <a:r>
              <a:rPr lang="ru-RU" sz="1400" dirty="0">
                <a:latin typeface="Book Antiqua" pitchFamily="18" charset="0"/>
              </a:rPr>
              <a:t>.</a:t>
            </a:r>
          </a:p>
          <a:p>
            <a:pPr algn="ctr"/>
            <a:r>
              <a:rPr lang="ru-RU" sz="1400" dirty="0" err="1">
                <a:latin typeface="Book Antiqua" pitchFamily="18" charset="0"/>
              </a:rPr>
              <a:t>Кувсис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нималана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гижысь</a:t>
            </a:r>
            <a:r>
              <a:rPr lang="ru-RU" sz="1400" dirty="0">
                <a:latin typeface="Book Antiqua" pitchFamily="18" charset="0"/>
              </a:rPr>
              <a:t> 2001 </a:t>
            </a:r>
            <a:r>
              <a:rPr lang="ru-RU" sz="1400" dirty="0" err="1">
                <a:latin typeface="Book Antiqua" pitchFamily="18" charset="0"/>
              </a:rPr>
              <a:t>воын</a:t>
            </a:r>
            <a:r>
              <a:rPr lang="ru-RU" sz="1400" dirty="0">
                <a:latin typeface="Book Antiqua" pitchFamily="18" charset="0"/>
              </a:rPr>
              <a:t>.</a:t>
            </a:r>
          </a:p>
          <a:p>
            <a:pPr algn="ctr"/>
            <a:r>
              <a:rPr lang="ru-RU" sz="1400" dirty="0">
                <a:latin typeface="Book Antiqua" pitchFamily="18" charset="0"/>
              </a:rPr>
              <a:t>Но </a:t>
            </a:r>
            <a:r>
              <a:rPr lang="ru-RU" sz="1400" dirty="0" err="1">
                <a:latin typeface="Book Antiqua" pitchFamily="18" charset="0"/>
              </a:rPr>
              <a:t>Удора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дорö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ловъя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муслуныс</a:t>
            </a:r>
            <a:r>
              <a:rPr lang="ru-RU" sz="1400" dirty="0">
                <a:latin typeface="Book Antiqua" pitchFamily="18" charset="0"/>
              </a:rPr>
              <a:t> коли Альберт </a:t>
            </a:r>
            <a:r>
              <a:rPr lang="ru-RU" sz="1400" dirty="0" err="1">
                <a:latin typeface="Book Antiqua" pitchFamily="18" charset="0"/>
              </a:rPr>
              <a:t>Ванеевлöн</a:t>
            </a:r>
            <a:r>
              <a:rPr lang="ru-RU" sz="1400" dirty="0">
                <a:latin typeface="Book Antiqua" pitchFamily="18" charset="0"/>
              </a:rPr>
              <a:t> </a:t>
            </a:r>
            <a:r>
              <a:rPr lang="ru-RU" sz="1400" dirty="0" err="1">
                <a:latin typeface="Book Antiqua" pitchFamily="18" charset="0"/>
              </a:rPr>
              <a:t>кывбуръясас</a:t>
            </a:r>
            <a:r>
              <a:rPr lang="ru-RU" sz="1400" dirty="0">
                <a:latin typeface="Book Antiqu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1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5143512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85728"/>
            <a:ext cx="3929090" cy="6000792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714356"/>
            <a:ext cx="3143272" cy="492922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Admin\Мои документы\Мои рисунки\12 023.jpg"/>
          <p:cNvPicPr>
            <a:picLocks noChangeAspect="1" noChangeArrowheads="1"/>
          </p:cNvPicPr>
          <p:nvPr/>
        </p:nvPicPr>
        <p:blipFill>
          <a:blip r:embed="rId2" cstate="email">
            <a:lum/>
          </a:blip>
          <a:srcRect/>
          <a:stretch>
            <a:fillRect/>
          </a:stretch>
        </p:blipFill>
        <p:spPr bwMode="auto">
          <a:xfrm rot="16200000">
            <a:off x="493540" y="1649545"/>
            <a:ext cx="3429024" cy="270165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429124" y="357166"/>
            <a:ext cx="3500462" cy="58477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latin typeface="Book Antiqua" pitchFamily="18" charset="0"/>
              </a:rPr>
              <a:t>Юрий Константинович </a:t>
            </a:r>
            <a:r>
              <a:rPr lang="ru-RU" b="1" u="sng" dirty="0" err="1" smtClean="0">
                <a:latin typeface="Book Antiqua" pitchFamily="18" charset="0"/>
              </a:rPr>
              <a:t>Васютов</a:t>
            </a:r>
            <a:endParaRPr lang="ru-RU" b="1" u="sng" dirty="0" smtClean="0">
              <a:latin typeface="Book Antiqua" pitchFamily="18" charset="0"/>
            </a:endParaRPr>
          </a:p>
          <a:p>
            <a:pPr algn="ctr"/>
            <a:r>
              <a:rPr lang="ru-RU" u="sng" dirty="0" smtClean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чужліс</a:t>
            </a:r>
            <a:r>
              <a:rPr lang="ru-RU" sz="1600" dirty="0">
                <a:latin typeface="Book Antiqua" pitchFamily="18" charset="0"/>
              </a:rPr>
              <a:t> 1931-öд </a:t>
            </a:r>
            <a:r>
              <a:rPr lang="ru-RU" sz="1600" dirty="0" err="1">
                <a:latin typeface="Book Antiqua" pitchFamily="18" charset="0"/>
              </a:rPr>
              <a:t>вося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ноябр</a:t>
            </a:r>
            <a:r>
              <a:rPr lang="ru-RU" sz="1600" dirty="0">
                <a:latin typeface="Book Antiqua" pitchFamily="18" charset="0"/>
              </a:rPr>
              <a:t> 14-öд </a:t>
            </a:r>
            <a:r>
              <a:rPr lang="ru-RU" sz="1600" dirty="0" err="1">
                <a:latin typeface="Book Antiqua" pitchFamily="18" charset="0"/>
              </a:rPr>
              <a:t>лунö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Новоросийскöй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областьса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Орский</a:t>
            </a:r>
            <a:r>
              <a:rPr lang="ru-RU" sz="1600" dirty="0">
                <a:latin typeface="Book Antiqua" pitchFamily="18" charset="0"/>
              </a:rPr>
              <a:t> Бор </a:t>
            </a:r>
            <a:r>
              <a:rPr lang="ru-RU" sz="1600" dirty="0" err="1">
                <a:latin typeface="Book Antiqua" pitchFamily="18" charset="0"/>
              </a:rPr>
              <a:t>нима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грездын</a:t>
            </a:r>
            <a:r>
              <a:rPr lang="ru-RU" sz="1600" dirty="0">
                <a:latin typeface="Book Antiqua" pitchFamily="18" charset="0"/>
              </a:rPr>
              <a:t>, но 1932 </a:t>
            </a:r>
            <a:r>
              <a:rPr lang="ru-RU" sz="1600" dirty="0" err="1">
                <a:latin typeface="Book Antiqua" pitchFamily="18" charset="0"/>
              </a:rPr>
              <a:t>воын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бать-мамыс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воисны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Удораö</a:t>
            </a:r>
            <a:r>
              <a:rPr lang="ru-RU" sz="1600" dirty="0">
                <a:latin typeface="Book Antiqua" pitchFamily="18" charset="0"/>
              </a:rPr>
              <a:t>, и </a:t>
            </a:r>
            <a:r>
              <a:rPr lang="ru-RU" sz="1600" dirty="0" err="1">
                <a:latin typeface="Book Antiqua" pitchFamily="18" charset="0"/>
              </a:rPr>
              <a:t>сэксянь</a:t>
            </a:r>
            <a:r>
              <a:rPr lang="ru-RU" sz="1600" dirty="0">
                <a:latin typeface="Book Antiqua" pitchFamily="18" charset="0"/>
              </a:rPr>
              <a:t> Кослан </a:t>
            </a:r>
            <a:r>
              <a:rPr lang="ru-RU" sz="1600" dirty="0" err="1">
                <a:latin typeface="Book Antiqua" pitchFamily="18" charset="0"/>
              </a:rPr>
              <a:t>сикт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лои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гижысьлы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мöд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чужа-нінöн</a:t>
            </a:r>
            <a:r>
              <a:rPr lang="ru-RU" sz="1600" dirty="0">
                <a:latin typeface="Book Antiqua" pitchFamily="18" charset="0"/>
              </a:rPr>
              <a:t>. </a:t>
            </a:r>
            <a:r>
              <a:rPr lang="ru-RU" sz="1600" dirty="0" err="1">
                <a:latin typeface="Book Antiqua" pitchFamily="18" charset="0"/>
              </a:rPr>
              <a:t>Велöдчис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радистъясöс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велöдан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курсъяс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вылын</a:t>
            </a:r>
            <a:r>
              <a:rPr lang="ru-RU" sz="1600" dirty="0">
                <a:latin typeface="Book Antiqua" pitchFamily="18" charset="0"/>
              </a:rPr>
              <a:t>, </a:t>
            </a:r>
            <a:r>
              <a:rPr lang="ru-RU" sz="1600" dirty="0" err="1">
                <a:latin typeface="Book Antiqua" pitchFamily="18" charset="0"/>
              </a:rPr>
              <a:t>уджавліс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леспромхозын</a:t>
            </a:r>
            <a:r>
              <a:rPr lang="ru-RU" sz="1600" dirty="0">
                <a:latin typeface="Book Antiqua" pitchFamily="18" charset="0"/>
              </a:rPr>
              <a:t>. </a:t>
            </a:r>
            <a:r>
              <a:rPr lang="ru-RU" sz="1600" dirty="0" err="1">
                <a:latin typeface="Book Antiqua" pitchFamily="18" charset="0"/>
              </a:rPr>
              <a:t>Помавліс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Ленинградса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Высшöй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партийнöй</a:t>
            </a:r>
            <a:r>
              <a:rPr lang="ru-RU" sz="1600" dirty="0">
                <a:latin typeface="Book Antiqua" pitchFamily="18" charset="0"/>
              </a:rPr>
              <a:t> школа. </a:t>
            </a:r>
            <a:r>
              <a:rPr lang="ru-RU" sz="1600" dirty="0" err="1">
                <a:latin typeface="Book Antiqua" pitchFamily="18" charset="0"/>
              </a:rPr>
              <a:t>Уджавліс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жур-налистöн</a:t>
            </a:r>
            <a:r>
              <a:rPr lang="ru-RU" sz="1600" dirty="0">
                <a:latin typeface="Book Antiqua" pitchFamily="18" charset="0"/>
              </a:rPr>
              <a:t>, </a:t>
            </a:r>
            <a:r>
              <a:rPr lang="ru-RU" sz="1600" dirty="0" err="1">
                <a:latin typeface="Book Antiqua" pitchFamily="18" charset="0"/>
              </a:rPr>
              <a:t>Гижысьяс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котыр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правлениеса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весь-кöдлысьöс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вежысьöн</a:t>
            </a:r>
            <a:r>
              <a:rPr lang="ru-RU" sz="1600" dirty="0">
                <a:latin typeface="Book Antiqua" pitchFamily="18" charset="0"/>
              </a:rPr>
              <a:t>. 1973 </a:t>
            </a:r>
            <a:r>
              <a:rPr lang="ru-RU" sz="1600" dirty="0" err="1">
                <a:latin typeface="Book Antiqua" pitchFamily="18" charset="0"/>
              </a:rPr>
              <a:t>восянь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вöлі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Россияса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гижысьяслöн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котырын</a:t>
            </a:r>
            <a:r>
              <a:rPr lang="ru-RU" sz="1600" dirty="0" smtClean="0">
                <a:latin typeface="Book Antiqua" pitchFamily="18" charset="0"/>
              </a:rPr>
              <a:t>. Юрий </a:t>
            </a:r>
            <a:r>
              <a:rPr lang="ru-RU" sz="1600" dirty="0" err="1">
                <a:latin typeface="Book Antiqua" pitchFamily="18" charset="0"/>
              </a:rPr>
              <a:t>Васютов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гижис</a:t>
            </a:r>
            <a:r>
              <a:rPr lang="ru-RU" sz="1600" dirty="0">
                <a:latin typeface="Book Antiqua" pitchFamily="18" charset="0"/>
              </a:rPr>
              <a:t> и </a:t>
            </a:r>
            <a:r>
              <a:rPr lang="ru-RU" sz="1600" dirty="0" err="1">
                <a:latin typeface="Book Antiqua" pitchFamily="18" charset="0"/>
              </a:rPr>
              <a:t>верстьöлы</a:t>
            </a:r>
            <a:r>
              <a:rPr lang="ru-RU" sz="1600" dirty="0">
                <a:latin typeface="Book Antiqua" pitchFamily="18" charset="0"/>
              </a:rPr>
              <a:t>, </a:t>
            </a:r>
            <a:r>
              <a:rPr lang="ru-RU" sz="1600" dirty="0" err="1">
                <a:latin typeface="Book Antiqua" pitchFamily="18" charset="0"/>
              </a:rPr>
              <a:t>и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челядьлы</a:t>
            </a:r>
            <a:r>
              <a:rPr lang="ru-RU" sz="1600" dirty="0">
                <a:latin typeface="Book Antiqua" pitchFamily="18" charset="0"/>
              </a:rPr>
              <a:t>, </a:t>
            </a:r>
            <a:r>
              <a:rPr lang="ru-RU" sz="1600" dirty="0" err="1">
                <a:latin typeface="Book Antiqua" pitchFamily="18" charset="0"/>
              </a:rPr>
              <a:t>йöзöдліс</a:t>
            </a:r>
            <a:r>
              <a:rPr lang="ru-RU" sz="1600" dirty="0">
                <a:latin typeface="Book Antiqua" pitchFamily="18" charset="0"/>
              </a:rPr>
              <a:t> 15 </a:t>
            </a:r>
            <a:r>
              <a:rPr lang="ru-RU" sz="1600" dirty="0" err="1">
                <a:latin typeface="Book Antiqua" pitchFamily="18" charset="0"/>
              </a:rPr>
              <a:t>сайö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небöг</a:t>
            </a:r>
            <a:r>
              <a:rPr lang="ru-RU" sz="1600" dirty="0" smtClean="0">
                <a:latin typeface="Book Antiqua" pitchFamily="18" charset="0"/>
              </a:rPr>
              <a:t>. Пенсия </a:t>
            </a:r>
            <a:r>
              <a:rPr lang="ru-RU" sz="1600" dirty="0" err="1">
                <a:latin typeface="Book Antiqua" pitchFamily="18" charset="0"/>
              </a:rPr>
              <a:t>вылö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петöм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бöрын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гижысь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муніс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С</a:t>
            </a:r>
            <a:r>
              <a:rPr lang="ru-RU" sz="1600" dirty="0" err="1" smtClean="0">
                <a:latin typeface="Book Antiqua" pitchFamily="18" charset="0"/>
              </a:rPr>
              <a:t>ыктывкарысь</a:t>
            </a:r>
            <a:r>
              <a:rPr lang="ru-RU" sz="1600" dirty="0" smtClean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Удораö</a:t>
            </a:r>
            <a:r>
              <a:rPr lang="ru-RU" sz="1600" dirty="0">
                <a:latin typeface="Book Antiqua" pitchFamily="18" charset="0"/>
              </a:rPr>
              <a:t>, </a:t>
            </a:r>
            <a:r>
              <a:rPr lang="ru-RU" sz="1600" dirty="0" err="1">
                <a:latin typeface="Book Antiqua" pitchFamily="18" charset="0"/>
              </a:rPr>
              <a:t>кöн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уна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вын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сетіс</a:t>
            </a:r>
            <a:r>
              <a:rPr lang="ru-RU" sz="1600" dirty="0">
                <a:latin typeface="Book Antiqua" pitchFamily="18" charset="0"/>
              </a:rPr>
              <a:t> коми </a:t>
            </a:r>
            <a:r>
              <a:rPr lang="ru-RU" sz="1600" dirty="0" err="1">
                <a:latin typeface="Book Antiqua" pitchFamily="18" charset="0"/>
              </a:rPr>
              <a:t>кыв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видзöмлы</a:t>
            </a:r>
            <a:r>
              <a:rPr lang="ru-RU" sz="1600" dirty="0">
                <a:latin typeface="Book Antiqua" pitchFamily="18" charset="0"/>
              </a:rPr>
              <a:t> да </a:t>
            </a:r>
            <a:r>
              <a:rPr lang="ru-RU" sz="1600" dirty="0" err="1">
                <a:latin typeface="Book Antiqua" pitchFamily="18" charset="0"/>
              </a:rPr>
              <a:t>сöвмöмлы</a:t>
            </a:r>
            <a:r>
              <a:rPr lang="ru-RU" sz="1600" dirty="0" smtClean="0">
                <a:latin typeface="Book Antiqua" pitchFamily="18" charset="0"/>
              </a:rPr>
              <a:t>.</a:t>
            </a:r>
            <a:endParaRPr lang="ru-RU" sz="1600" dirty="0"/>
          </a:p>
        </p:txBody>
      </p:sp>
      <p:pic>
        <p:nvPicPr>
          <p:cNvPr id="11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929198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428596" y="428604"/>
            <a:ext cx="3857652" cy="6000792"/>
            <a:chOff x="428596" y="428604"/>
            <a:chExt cx="3857652" cy="600079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28596" y="428604"/>
              <a:ext cx="3857652" cy="60007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85786" y="808401"/>
              <a:ext cx="3071834" cy="454942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92D050"/>
                </a:solidFill>
              </a:endParaRPr>
            </a:p>
          </p:txBody>
        </p:sp>
      </p:grpSp>
      <p:pic>
        <p:nvPicPr>
          <p:cNvPr id="4098" name="Picture 2" descr="C:\Documents and Settings\Admin\Мои документы\Мои рисунки\12 0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16200000">
            <a:off x="568497" y="1646027"/>
            <a:ext cx="3452837" cy="258962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00562" y="500042"/>
            <a:ext cx="3357586" cy="585791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>
                <a:latin typeface="Book Antiqua" pitchFamily="18" charset="0"/>
              </a:rPr>
              <a:t>Евгений </a:t>
            </a:r>
            <a:r>
              <a:rPr lang="ru-RU" sz="2000" b="1" u="sng" dirty="0" smtClean="0">
                <a:latin typeface="Book Antiqua" pitchFamily="18" charset="0"/>
              </a:rPr>
              <a:t>Степанович Афанасьев</a:t>
            </a:r>
          </a:p>
          <a:p>
            <a:pPr algn="ctr"/>
            <a:endParaRPr lang="ru-RU" sz="2000" b="1" u="sng" dirty="0" smtClean="0">
              <a:latin typeface="Book Antiqua" pitchFamily="18" charset="0"/>
            </a:endParaRPr>
          </a:p>
          <a:p>
            <a:pPr algn="ctr"/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чужис</a:t>
            </a:r>
            <a:r>
              <a:rPr lang="ru-RU" dirty="0">
                <a:latin typeface="Book Antiqua" pitchFamily="18" charset="0"/>
              </a:rPr>
              <a:t> 1942-öд </a:t>
            </a:r>
            <a:r>
              <a:rPr lang="ru-RU" dirty="0" err="1">
                <a:latin typeface="Book Antiqua" pitchFamily="18" charset="0"/>
              </a:rPr>
              <a:t>вося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октябр</a:t>
            </a:r>
            <a:r>
              <a:rPr lang="ru-RU" dirty="0">
                <a:latin typeface="Book Antiqua" pitchFamily="18" charset="0"/>
              </a:rPr>
              <a:t> 16-öд </a:t>
            </a:r>
            <a:r>
              <a:rPr lang="ru-RU" dirty="0" err="1">
                <a:latin typeface="Book Antiqua" pitchFamily="18" charset="0"/>
              </a:rPr>
              <a:t>лунö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Мукты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грездын</a:t>
            </a:r>
            <a:r>
              <a:rPr lang="ru-RU" dirty="0">
                <a:latin typeface="Book Antiqua" pitchFamily="18" charset="0"/>
              </a:rPr>
              <a:t>. </a:t>
            </a:r>
            <a:r>
              <a:rPr lang="ru-RU" dirty="0" err="1">
                <a:latin typeface="Book Antiqua" pitchFamily="18" charset="0"/>
              </a:rPr>
              <a:t>Куим</a:t>
            </a:r>
            <a:r>
              <a:rPr lang="ru-RU" dirty="0">
                <a:latin typeface="Book Antiqua" pitchFamily="18" charset="0"/>
              </a:rPr>
              <a:t> во </a:t>
            </a:r>
            <a:r>
              <a:rPr lang="ru-RU" dirty="0" err="1">
                <a:latin typeface="Book Antiqua" pitchFamily="18" charset="0"/>
              </a:rPr>
              <a:t>велöдчис</a:t>
            </a:r>
            <a:r>
              <a:rPr lang="ru-RU" dirty="0">
                <a:latin typeface="Book Antiqua" pitchFamily="18" charset="0"/>
              </a:rPr>
              <a:t> чужан </a:t>
            </a:r>
            <a:r>
              <a:rPr lang="ru-RU" dirty="0" err="1">
                <a:latin typeface="Book Antiqua" pitchFamily="18" charset="0"/>
              </a:rPr>
              <a:t>грездын</a:t>
            </a:r>
            <a:r>
              <a:rPr lang="ru-RU" dirty="0">
                <a:latin typeface="Book Antiqua" pitchFamily="18" charset="0"/>
              </a:rPr>
              <a:t>, а </a:t>
            </a:r>
            <a:r>
              <a:rPr lang="ru-RU" dirty="0" err="1">
                <a:latin typeface="Book Antiqua" pitchFamily="18" charset="0"/>
              </a:rPr>
              <a:t>сэсся</a:t>
            </a:r>
            <a:r>
              <a:rPr lang="ru-RU" dirty="0">
                <a:latin typeface="Book Antiqua" pitchFamily="18" charset="0"/>
              </a:rPr>
              <a:t> став </a:t>
            </a:r>
            <a:r>
              <a:rPr lang="ru-RU" dirty="0" err="1">
                <a:latin typeface="Book Antiqua" pitchFamily="18" charset="0"/>
              </a:rPr>
              <a:t>семьянас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вуджисны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Пызьдін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сиктö</a:t>
            </a:r>
            <a:r>
              <a:rPr lang="ru-RU" dirty="0">
                <a:latin typeface="Book Antiqua" pitchFamily="18" charset="0"/>
              </a:rPr>
              <a:t>. Армия </a:t>
            </a:r>
            <a:r>
              <a:rPr lang="ru-RU" dirty="0" err="1">
                <a:latin typeface="Book Antiqua" pitchFamily="18" charset="0"/>
              </a:rPr>
              <a:t>бöрын</a:t>
            </a:r>
            <a:r>
              <a:rPr lang="ru-RU" dirty="0">
                <a:latin typeface="Book Antiqua" pitchFamily="18" charset="0"/>
              </a:rPr>
              <a:t> Евгений </a:t>
            </a:r>
            <a:r>
              <a:rPr lang="ru-RU" dirty="0" err="1">
                <a:latin typeface="Book Antiqua" pitchFamily="18" charset="0"/>
              </a:rPr>
              <a:t>помаліс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Ленинградса</a:t>
            </a:r>
            <a:r>
              <a:rPr lang="ru-RU" dirty="0">
                <a:latin typeface="Book Antiqua" pitchFamily="18" charset="0"/>
              </a:rPr>
              <a:t> университет. </a:t>
            </a:r>
            <a:r>
              <a:rPr lang="ru-RU" dirty="0" err="1">
                <a:latin typeface="Book Antiqua" pitchFamily="18" charset="0"/>
              </a:rPr>
              <a:t>Некымын</a:t>
            </a:r>
            <a:r>
              <a:rPr lang="ru-RU" dirty="0">
                <a:latin typeface="Book Antiqua" pitchFamily="18" charset="0"/>
              </a:rPr>
              <a:t> во </a:t>
            </a:r>
            <a:r>
              <a:rPr lang="ru-RU" dirty="0" err="1">
                <a:latin typeface="Book Antiqua" pitchFamily="18" charset="0"/>
              </a:rPr>
              <a:t>уджаліс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школаын</a:t>
            </a:r>
            <a:r>
              <a:rPr lang="ru-RU" dirty="0">
                <a:latin typeface="Book Antiqua" pitchFamily="18" charset="0"/>
              </a:rPr>
              <a:t> физкультура </a:t>
            </a:r>
            <a:r>
              <a:rPr lang="ru-RU" dirty="0" err="1">
                <a:latin typeface="Book Antiqua" pitchFamily="18" charset="0"/>
              </a:rPr>
              <a:t>велöдысьö</a:t>
            </a:r>
            <a:r>
              <a:rPr lang="ru-RU" dirty="0">
                <a:latin typeface="Book Antiqua" pitchFamily="18" charset="0"/>
              </a:rPr>
              <a:t>. </a:t>
            </a:r>
            <a:r>
              <a:rPr lang="ru-RU" dirty="0" err="1">
                <a:latin typeface="Book Antiqua" pitchFamily="18" charset="0"/>
              </a:rPr>
              <a:t>Уна</a:t>
            </a:r>
            <a:r>
              <a:rPr lang="ru-RU" dirty="0">
                <a:latin typeface="Book Antiqua" pitchFamily="18" charset="0"/>
              </a:rPr>
              <a:t> во </a:t>
            </a:r>
            <a:r>
              <a:rPr lang="ru-RU" dirty="0" err="1">
                <a:latin typeface="Book Antiqua" pitchFamily="18" charset="0"/>
              </a:rPr>
              <a:t>вöлі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фотокорреспондентöн</a:t>
            </a:r>
            <a:r>
              <a:rPr lang="ru-RU" dirty="0">
                <a:latin typeface="Book Antiqua" pitchFamily="18" charset="0"/>
              </a:rPr>
              <a:t> «</a:t>
            </a:r>
            <a:r>
              <a:rPr lang="ru-RU" dirty="0" err="1">
                <a:latin typeface="Book Antiqua" pitchFamily="18" charset="0"/>
              </a:rPr>
              <a:t>Выль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туйöд</a:t>
            </a:r>
            <a:r>
              <a:rPr lang="ru-RU" dirty="0">
                <a:latin typeface="Book Antiqua" pitchFamily="18" charset="0"/>
              </a:rPr>
              <a:t>» газет </a:t>
            </a:r>
            <a:r>
              <a:rPr lang="ru-RU" dirty="0" err="1">
                <a:latin typeface="Book Antiqua" pitchFamily="18" charset="0"/>
              </a:rPr>
              <a:t>редакцияын</a:t>
            </a:r>
            <a:r>
              <a:rPr lang="ru-RU" dirty="0">
                <a:latin typeface="Book Antiqua" pitchFamily="18" charset="0"/>
              </a:rPr>
              <a:t>. </a:t>
            </a:r>
            <a:r>
              <a:rPr lang="ru-RU" dirty="0" err="1">
                <a:latin typeface="Book Antiqua" pitchFamily="18" charset="0"/>
              </a:rPr>
              <a:t>Газетын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уджалігöн</a:t>
            </a:r>
            <a:r>
              <a:rPr lang="ru-RU" dirty="0">
                <a:latin typeface="Book Antiqua" pitchFamily="18" charset="0"/>
              </a:rPr>
              <a:t> и </a:t>
            </a:r>
            <a:r>
              <a:rPr lang="ru-RU" dirty="0" err="1">
                <a:latin typeface="Book Antiqua" pitchFamily="18" charset="0"/>
              </a:rPr>
              <a:t>заводитіс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гижны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нюмсера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висьтъяс</a:t>
            </a:r>
            <a:r>
              <a:rPr lang="ru-RU" dirty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Гижліс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верстьöлы</a:t>
            </a:r>
            <a:r>
              <a:rPr lang="ru-RU" dirty="0">
                <a:latin typeface="Book Antiqua" pitchFamily="18" charset="0"/>
              </a:rPr>
              <a:t> и </a:t>
            </a:r>
            <a:r>
              <a:rPr lang="ru-RU" dirty="0" err="1">
                <a:latin typeface="Book Antiqua" pitchFamily="18" charset="0"/>
              </a:rPr>
              <a:t>челядьлы</a:t>
            </a:r>
            <a:r>
              <a:rPr lang="ru-RU" dirty="0" smtClean="0">
                <a:latin typeface="Book Antiqua" pitchFamily="18" charset="0"/>
              </a:rPr>
              <a:t>.</a:t>
            </a:r>
            <a:endParaRPr lang="ru-RU" dirty="0"/>
          </a:p>
        </p:txBody>
      </p:sp>
      <p:pic>
        <p:nvPicPr>
          <p:cNvPr id="12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4929198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428604"/>
            <a:ext cx="3357586" cy="5929354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u="sng" dirty="0" smtClean="0">
                <a:latin typeface="Book Antiqua" pitchFamily="18" charset="0"/>
              </a:rPr>
              <a:t>Галина Васильевна </a:t>
            </a:r>
            <a:r>
              <a:rPr lang="ru-RU" b="1" u="sng" dirty="0" err="1" smtClean="0">
                <a:latin typeface="Book Antiqua" pitchFamily="18" charset="0"/>
              </a:rPr>
              <a:t>Бутырева</a:t>
            </a:r>
            <a:r>
              <a:rPr lang="ru-RU" u="sng" dirty="0" smtClean="0">
                <a:latin typeface="Book Antiqua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dirty="0" err="1" smtClean="0">
                <a:latin typeface="Book Antiqua" pitchFamily="18" charset="0"/>
              </a:rPr>
              <a:t>чужис</a:t>
            </a:r>
            <a:r>
              <a:rPr lang="ru-RU" dirty="0" smtClean="0">
                <a:latin typeface="Book Antiqua" pitchFamily="18" charset="0"/>
              </a:rPr>
              <a:t> 1944-öд </a:t>
            </a:r>
            <a:r>
              <a:rPr lang="ru-RU" dirty="0" err="1" smtClean="0">
                <a:latin typeface="Book Antiqua" pitchFamily="18" charset="0"/>
              </a:rPr>
              <a:t>воö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Удора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районса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Йöртымдін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сиктын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Помаліс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Сыктывкарса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педінститут</a:t>
            </a:r>
            <a:r>
              <a:rPr lang="ru-RU" dirty="0" smtClean="0">
                <a:latin typeface="Book Antiqua" pitchFamily="18" charset="0"/>
              </a:rPr>
              <a:t>. Коми </a:t>
            </a:r>
            <a:r>
              <a:rPr lang="ru-RU" dirty="0" err="1" smtClean="0">
                <a:latin typeface="Book Antiqua" pitchFamily="18" charset="0"/>
              </a:rPr>
              <a:t>литератураö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пырöдчис</a:t>
            </a:r>
            <a:r>
              <a:rPr lang="ru-RU" dirty="0" smtClean="0">
                <a:latin typeface="Book Antiqua" pitchFamily="18" charset="0"/>
              </a:rPr>
              <a:t> 1980-öд </a:t>
            </a:r>
            <a:r>
              <a:rPr lang="ru-RU" dirty="0" err="1" smtClean="0">
                <a:latin typeface="Book Antiqua" pitchFamily="18" charset="0"/>
              </a:rPr>
              <a:t>воясö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Уджалö</a:t>
            </a:r>
            <a:r>
              <a:rPr lang="ru-RU" dirty="0" smtClean="0">
                <a:latin typeface="Book Antiqua" pitchFamily="18" charset="0"/>
              </a:rPr>
              <a:t> «</a:t>
            </a:r>
            <a:r>
              <a:rPr lang="ru-RU" dirty="0" err="1" smtClean="0">
                <a:latin typeface="Book Antiqua" pitchFamily="18" charset="0"/>
              </a:rPr>
              <a:t>Арт</a:t>
            </a:r>
            <a:r>
              <a:rPr lang="ru-RU" dirty="0" smtClean="0">
                <a:latin typeface="Book Antiqua" pitchFamily="18" charset="0"/>
              </a:rPr>
              <a:t>» </a:t>
            </a:r>
            <a:r>
              <a:rPr lang="ru-RU" dirty="0" err="1" smtClean="0">
                <a:latin typeface="Book Antiqua" pitchFamily="18" charset="0"/>
              </a:rPr>
              <a:t>журналын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редакторöн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dirty="0" smtClean="0">
                <a:latin typeface="Book Antiqua" pitchFamily="18" charset="0"/>
              </a:rPr>
              <a:t>Чужан </a:t>
            </a:r>
            <a:r>
              <a:rPr lang="ru-RU" dirty="0" err="1" smtClean="0">
                <a:latin typeface="Book Antiqua" pitchFamily="18" charset="0"/>
              </a:rPr>
              <a:t>му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йылысь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кывбуръясысь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сідз</a:t>
            </a:r>
            <a:r>
              <a:rPr lang="ru-RU" dirty="0" smtClean="0">
                <a:latin typeface="Book Antiqua" pitchFamily="18" charset="0"/>
              </a:rPr>
              <a:t> и </a:t>
            </a:r>
            <a:r>
              <a:rPr lang="ru-RU" dirty="0" err="1" smtClean="0">
                <a:latin typeface="Book Antiqua" pitchFamily="18" charset="0"/>
              </a:rPr>
              <a:t>кылан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муслун</a:t>
            </a:r>
            <a:r>
              <a:rPr lang="ru-RU" dirty="0" smtClean="0">
                <a:latin typeface="Book Antiqua" pitchFamily="18" charset="0"/>
              </a:rPr>
              <a:t> да </a:t>
            </a:r>
            <a:r>
              <a:rPr lang="ru-RU" dirty="0" err="1" smtClean="0">
                <a:latin typeface="Book Antiqua" pitchFamily="18" charset="0"/>
              </a:rPr>
              <a:t>мелілун</a:t>
            </a:r>
            <a:r>
              <a:rPr lang="ru-RU" dirty="0" smtClean="0">
                <a:latin typeface="Book Antiqua" pitchFamily="18" charset="0"/>
              </a:rPr>
              <a:t>…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357166"/>
            <a:ext cx="3929090" cy="6000792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642918"/>
            <a:ext cx="3286148" cy="528641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F:\Няньон-солон\Бутырева3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7" y="928670"/>
            <a:ext cx="2977151" cy="4214842"/>
          </a:xfrm>
          <a:prstGeom prst="rect">
            <a:avLst/>
          </a:prstGeom>
          <a:noFill/>
        </p:spPr>
      </p:pic>
      <p:pic>
        <p:nvPicPr>
          <p:cNvPr id="5123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5357826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57686" y="500043"/>
            <a:ext cx="3571900" cy="58785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latin typeface="Book Antiqua" pitchFamily="18" charset="0"/>
              </a:rPr>
              <a:t>Пётр </a:t>
            </a:r>
            <a:r>
              <a:rPr lang="ru-RU" sz="2400" b="1" u="sng" dirty="0" err="1" smtClean="0">
                <a:latin typeface="Book Antiqua" pitchFamily="18" charset="0"/>
              </a:rPr>
              <a:t>Бушенев</a:t>
            </a:r>
            <a:endParaRPr lang="ru-RU" sz="2400" b="1" u="sng" dirty="0" smtClean="0">
              <a:latin typeface="Book Antiqua" pitchFamily="18" charset="0"/>
            </a:endParaRPr>
          </a:p>
          <a:p>
            <a:pPr algn="ctr"/>
            <a:endParaRPr lang="ru-RU" sz="1600" dirty="0" smtClean="0">
              <a:latin typeface="Book Antiqua" pitchFamily="18" charset="0"/>
            </a:endParaRPr>
          </a:p>
          <a:p>
            <a:pPr algn="ctr"/>
            <a:r>
              <a:rPr lang="ru-RU" sz="1600" dirty="0" err="1" smtClean="0">
                <a:latin typeface="Book Antiqua" pitchFamily="18" charset="0"/>
              </a:rPr>
              <a:t>чужис</a:t>
            </a:r>
            <a:r>
              <a:rPr lang="ru-RU" sz="1600" dirty="0" smtClean="0">
                <a:latin typeface="Book Antiqua" pitchFamily="18" charset="0"/>
              </a:rPr>
              <a:t> </a:t>
            </a:r>
            <a:r>
              <a:rPr lang="ru-RU" sz="1600" dirty="0">
                <a:latin typeface="Book Antiqua" pitchFamily="18" charset="0"/>
              </a:rPr>
              <a:t>1956-öд </a:t>
            </a:r>
            <a:r>
              <a:rPr lang="ru-RU" sz="1600" dirty="0" err="1">
                <a:latin typeface="Book Antiqua" pitchFamily="18" charset="0"/>
              </a:rPr>
              <a:t>воын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Мутьдінын</a:t>
            </a:r>
            <a:r>
              <a:rPr lang="ru-RU" sz="1600" dirty="0">
                <a:latin typeface="Book Antiqua" pitchFamily="18" charset="0"/>
              </a:rPr>
              <a:t>. </a:t>
            </a:r>
            <a:r>
              <a:rPr lang="ru-RU" sz="1600" dirty="0" err="1">
                <a:latin typeface="Book Antiqua" pitchFamily="18" charset="0"/>
              </a:rPr>
              <a:t>Быдмис-верстявмис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Ыджыдъяг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посёлокын</a:t>
            </a:r>
            <a:r>
              <a:rPr lang="ru-RU" sz="1600" dirty="0">
                <a:latin typeface="Book Antiqua" pitchFamily="18" charset="0"/>
              </a:rPr>
              <a:t>. </a:t>
            </a:r>
            <a:r>
              <a:rPr lang="ru-RU" sz="1600" dirty="0" err="1">
                <a:latin typeface="Book Antiqua" pitchFamily="18" charset="0"/>
              </a:rPr>
              <a:t>Öні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олö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Косланын</a:t>
            </a:r>
            <a:r>
              <a:rPr lang="ru-RU" sz="1600" dirty="0">
                <a:latin typeface="Book Antiqua" pitchFamily="18" charset="0"/>
              </a:rPr>
              <a:t>.</a:t>
            </a:r>
          </a:p>
          <a:p>
            <a:pPr algn="ctr"/>
            <a:r>
              <a:rPr lang="ru-RU" sz="1600" dirty="0" err="1">
                <a:latin typeface="Book Antiqua" pitchFamily="18" charset="0"/>
              </a:rPr>
              <a:t>Помавліс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Косланса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шöр</a:t>
            </a:r>
            <a:r>
              <a:rPr lang="ru-RU" sz="1600" dirty="0">
                <a:latin typeface="Book Antiqua" pitchFamily="18" charset="0"/>
              </a:rPr>
              <a:t> школа. Коми пединститут </a:t>
            </a:r>
            <a:r>
              <a:rPr lang="ru-RU" sz="1600" dirty="0" err="1">
                <a:latin typeface="Book Antiqua" pitchFamily="18" charset="0"/>
              </a:rPr>
              <a:t>помалöм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бöрын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уджавліс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велöдысьöн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шöр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школаын</a:t>
            </a:r>
            <a:r>
              <a:rPr lang="ru-RU" sz="1600" dirty="0">
                <a:latin typeface="Book Antiqua" pitchFamily="18" charset="0"/>
              </a:rPr>
              <a:t>, </a:t>
            </a:r>
            <a:r>
              <a:rPr lang="ru-RU" sz="1600" dirty="0" err="1">
                <a:latin typeface="Book Antiqua" pitchFamily="18" charset="0"/>
              </a:rPr>
              <a:t>ДЮСШ-ын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директорöн</a:t>
            </a:r>
            <a:r>
              <a:rPr lang="ru-RU" sz="1600" dirty="0">
                <a:latin typeface="Book Antiqua" pitchFamily="18" charset="0"/>
              </a:rPr>
              <a:t>. </a:t>
            </a:r>
            <a:r>
              <a:rPr lang="ru-RU" sz="1600" dirty="0" err="1">
                <a:latin typeface="Book Antiqua" pitchFamily="18" charset="0"/>
              </a:rPr>
              <a:t>Öні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уджалö</a:t>
            </a:r>
            <a:r>
              <a:rPr lang="ru-RU" sz="1600" dirty="0">
                <a:latin typeface="Book Antiqua" pitchFamily="18" charset="0"/>
              </a:rPr>
              <a:t> «</a:t>
            </a:r>
            <a:r>
              <a:rPr lang="ru-RU" sz="1600" dirty="0" err="1">
                <a:latin typeface="Book Antiqua" pitchFamily="18" charset="0"/>
              </a:rPr>
              <a:t>Выль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туйöд</a:t>
            </a:r>
            <a:r>
              <a:rPr lang="ru-RU" sz="1600" dirty="0">
                <a:latin typeface="Book Antiqua" pitchFamily="18" charset="0"/>
              </a:rPr>
              <a:t>» газет </a:t>
            </a:r>
            <a:r>
              <a:rPr lang="ru-RU" sz="1600" dirty="0" err="1">
                <a:latin typeface="Book Antiqua" pitchFamily="18" charset="0"/>
              </a:rPr>
              <a:t>редакцияын</a:t>
            </a:r>
            <a:r>
              <a:rPr lang="ru-RU" sz="1600" dirty="0">
                <a:latin typeface="Book Antiqua" pitchFamily="18" charset="0"/>
              </a:rPr>
              <a:t>.</a:t>
            </a:r>
          </a:p>
          <a:p>
            <a:pPr algn="ctr"/>
            <a:r>
              <a:rPr lang="ru-RU" sz="1600" dirty="0" err="1">
                <a:latin typeface="Book Antiqua" pitchFamily="18" charset="0"/>
              </a:rPr>
              <a:t>Медводдза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кывбур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гижис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школаын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велöдчигöн</a:t>
            </a:r>
            <a:r>
              <a:rPr lang="ru-RU" sz="1600" dirty="0">
                <a:latin typeface="Book Antiqua" pitchFamily="18" charset="0"/>
              </a:rPr>
              <a:t> на. </a:t>
            </a:r>
            <a:r>
              <a:rPr lang="ru-RU" sz="1600" dirty="0" err="1">
                <a:latin typeface="Book Antiqua" pitchFamily="18" charset="0"/>
              </a:rPr>
              <a:t>Ассьыс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гижöдъяс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йöзöдліс</a:t>
            </a:r>
            <a:r>
              <a:rPr lang="ru-RU" sz="1600" dirty="0">
                <a:latin typeface="Book Antiqua" pitchFamily="18" charset="0"/>
              </a:rPr>
              <a:t> «</a:t>
            </a:r>
            <a:r>
              <a:rPr lang="ru-RU" sz="1600" dirty="0" err="1">
                <a:latin typeface="Book Antiqua" pitchFamily="18" charset="0"/>
              </a:rPr>
              <a:t>Войвыв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кодзув</a:t>
            </a:r>
            <a:r>
              <a:rPr lang="ru-RU" sz="1600" dirty="0">
                <a:latin typeface="Book Antiqua" pitchFamily="18" charset="0"/>
              </a:rPr>
              <a:t>» да «</a:t>
            </a:r>
            <a:r>
              <a:rPr lang="ru-RU" sz="1600" dirty="0" err="1">
                <a:latin typeface="Book Antiqua" pitchFamily="18" charset="0"/>
              </a:rPr>
              <a:t>Чушканзі</a:t>
            </a:r>
            <a:r>
              <a:rPr lang="ru-RU" sz="1600" dirty="0">
                <a:latin typeface="Book Antiqua" pitchFamily="18" charset="0"/>
              </a:rPr>
              <a:t>» </a:t>
            </a:r>
            <a:r>
              <a:rPr lang="ru-RU" sz="1600" dirty="0" err="1">
                <a:latin typeface="Book Antiqua" pitchFamily="18" charset="0"/>
              </a:rPr>
              <a:t>журналъясын</a:t>
            </a:r>
            <a:r>
              <a:rPr lang="ru-RU" sz="1600" dirty="0">
                <a:latin typeface="Book Antiqua" pitchFamily="18" charset="0"/>
              </a:rPr>
              <a:t>, </a:t>
            </a:r>
            <a:r>
              <a:rPr lang="ru-RU" sz="1600" dirty="0" err="1">
                <a:latin typeface="Book Antiqua" pitchFamily="18" charset="0"/>
              </a:rPr>
              <a:t>районса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да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республикаса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газетъясын</a:t>
            </a:r>
            <a:r>
              <a:rPr lang="ru-RU" sz="1600" dirty="0">
                <a:latin typeface="Book Antiqua" pitchFamily="18" charset="0"/>
              </a:rPr>
              <a:t>, «Парма гор», «</a:t>
            </a:r>
            <a:r>
              <a:rPr lang="ru-RU" sz="1600" dirty="0" err="1">
                <a:latin typeface="Book Antiqua" pitchFamily="18" charset="0"/>
              </a:rPr>
              <a:t>Öшкамöшка</a:t>
            </a:r>
            <a:r>
              <a:rPr lang="ru-RU" sz="1600" dirty="0">
                <a:latin typeface="Book Antiqua" pitchFamily="18" charset="0"/>
              </a:rPr>
              <a:t>» да </a:t>
            </a:r>
            <a:r>
              <a:rPr lang="ru-RU" sz="1600" dirty="0" err="1">
                <a:latin typeface="Book Antiqua" pitchFamily="18" charset="0"/>
              </a:rPr>
              <a:t>мукöд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öтувъя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сборникын</a:t>
            </a:r>
            <a:r>
              <a:rPr lang="ru-RU" sz="1600" dirty="0">
                <a:latin typeface="Book Antiqua" pitchFamily="18" charset="0"/>
              </a:rPr>
              <a:t>. </a:t>
            </a:r>
            <a:r>
              <a:rPr lang="ru-RU" sz="1600" dirty="0" err="1">
                <a:latin typeface="Book Antiqua" pitchFamily="18" charset="0"/>
              </a:rPr>
              <a:t>Петалісны</a:t>
            </a:r>
            <a:r>
              <a:rPr lang="ru-RU" sz="1600" dirty="0">
                <a:latin typeface="Book Antiqua" pitchFamily="18" charset="0"/>
              </a:rPr>
              <a:t> и </a:t>
            </a:r>
            <a:r>
              <a:rPr lang="ru-RU" sz="1600" dirty="0" err="1">
                <a:latin typeface="Book Antiqua" pitchFamily="18" charset="0"/>
              </a:rPr>
              <a:t>торъя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кывбур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чукöръяс</a:t>
            </a:r>
            <a:r>
              <a:rPr lang="ru-RU" sz="1600" dirty="0">
                <a:latin typeface="Book Antiqua" pitchFamily="18" charset="0"/>
              </a:rPr>
              <a:t>: «</a:t>
            </a:r>
            <a:r>
              <a:rPr lang="ru-RU" sz="1600" dirty="0" err="1">
                <a:latin typeface="Book Antiqua" pitchFamily="18" charset="0"/>
              </a:rPr>
              <a:t>Син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водзын</a:t>
            </a:r>
            <a:r>
              <a:rPr lang="ru-RU" sz="1600" dirty="0">
                <a:latin typeface="Book Antiqua" pitchFamily="18" charset="0"/>
              </a:rPr>
              <a:t>» (1989) да «</a:t>
            </a:r>
            <a:r>
              <a:rPr lang="ru-RU" sz="1600" dirty="0" err="1">
                <a:latin typeface="Book Antiqua" pitchFamily="18" charset="0"/>
              </a:rPr>
              <a:t>Пипу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кор</a:t>
            </a:r>
            <a:r>
              <a:rPr lang="ru-RU" sz="1600" dirty="0">
                <a:latin typeface="Book Antiqua" pitchFamily="18" charset="0"/>
              </a:rPr>
              <a:t>» (1993). </a:t>
            </a:r>
          </a:p>
          <a:p>
            <a:pPr algn="ctr"/>
            <a:r>
              <a:rPr lang="ru-RU" sz="1600" dirty="0" err="1">
                <a:latin typeface="Book Antiqua" pitchFamily="18" charset="0"/>
              </a:rPr>
              <a:t>Уна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гижöд</a:t>
            </a:r>
            <a:r>
              <a:rPr lang="ru-RU" sz="1600" dirty="0">
                <a:latin typeface="Book Antiqua" pitchFamily="18" charset="0"/>
              </a:rPr>
              <a:t> </a:t>
            </a:r>
            <a:r>
              <a:rPr lang="ru-RU" sz="1600" dirty="0" err="1">
                <a:latin typeface="Book Antiqua" pitchFamily="18" charset="0"/>
              </a:rPr>
              <a:t>сиис</a:t>
            </a:r>
            <a:r>
              <a:rPr lang="ru-RU" sz="1600" dirty="0">
                <a:latin typeface="Book Antiqua" pitchFamily="18" charset="0"/>
              </a:rPr>
              <a:t> чужан Мулы – </a:t>
            </a:r>
            <a:r>
              <a:rPr lang="ru-RU" sz="1600" dirty="0" err="1">
                <a:latin typeface="Book Antiqua" pitchFamily="18" charset="0"/>
              </a:rPr>
              <a:t>Удоралы</a:t>
            </a:r>
            <a:r>
              <a:rPr lang="ru-RU" sz="1600" dirty="0" smtClean="0">
                <a:latin typeface="Book Antiqua" pitchFamily="18" charset="0"/>
              </a:rPr>
              <a:t>.</a:t>
            </a:r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214282" y="428604"/>
            <a:ext cx="3857652" cy="6000792"/>
            <a:chOff x="214282" y="428604"/>
            <a:chExt cx="3857652" cy="6000792"/>
          </a:xfrm>
        </p:grpSpPr>
        <p:grpSp>
          <p:nvGrpSpPr>
            <p:cNvPr id="2" name="Группа 10"/>
            <p:cNvGrpSpPr/>
            <p:nvPr/>
          </p:nvGrpSpPr>
          <p:grpSpPr>
            <a:xfrm>
              <a:off x="214282" y="428604"/>
              <a:ext cx="3857652" cy="6000792"/>
              <a:chOff x="428596" y="428604"/>
              <a:chExt cx="3857652" cy="6000792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428596" y="428604"/>
                <a:ext cx="3857652" cy="600079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785786" y="808401"/>
                <a:ext cx="3071834" cy="4549425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92D050"/>
                  </a:solidFill>
                </a:endParaRPr>
              </a:p>
            </p:txBody>
          </p:sp>
        </p:grpSp>
        <p:pic>
          <p:nvPicPr>
            <p:cNvPr id="6147" name="Picture 3" descr="C:\Documents and Settings\Admin\Мои документы\Мои рисунки\12 025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 rot="16200000">
              <a:off x="217854" y="1568040"/>
              <a:ext cx="3786214" cy="2650350"/>
            </a:xfrm>
            <a:prstGeom prst="rect">
              <a:avLst/>
            </a:prstGeom>
            <a:noFill/>
          </p:spPr>
        </p:pic>
      </p:grpSp>
      <p:pic>
        <p:nvPicPr>
          <p:cNvPr id="12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000636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428604"/>
            <a:ext cx="3500462" cy="5929354"/>
          </a:xfrm>
          <a:solidFill>
            <a:srgbClr val="FFFF00"/>
          </a:solidFill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5000" b="1" u="sng" dirty="0" smtClean="0">
                <a:latin typeface="Book Antiqua" pitchFamily="18" charset="0"/>
              </a:rPr>
              <a:t>Нина </a:t>
            </a:r>
            <a:r>
              <a:rPr lang="ru-RU" sz="5000" b="1" u="sng" dirty="0" err="1" smtClean="0">
                <a:latin typeface="Book Antiqua" pitchFamily="18" charset="0"/>
              </a:rPr>
              <a:t>Обрезкова</a:t>
            </a:r>
            <a:r>
              <a:rPr lang="ru-RU" sz="5000" b="1" i="1" dirty="0" smtClean="0">
                <a:latin typeface="Book Antiqua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4500" dirty="0" smtClean="0">
                <a:latin typeface="Book Antiqua" pitchFamily="18" charset="0"/>
              </a:rPr>
              <a:t>ас </a:t>
            </a:r>
            <a:r>
              <a:rPr lang="ru-RU" sz="4500" dirty="0" err="1" smtClean="0">
                <a:latin typeface="Book Antiqua" pitchFamily="18" charset="0"/>
              </a:rPr>
              <a:t>йылысь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гижис</a:t>
            </a:r>
            <a:r>
              <a:rPr lang="ru-RU" sz="4500" dirty="0" smtClean="0">
                <a:latin typeface="Book Antiqua" pitchFamily="18" charset="0"/>
              </a:rPr>
              <a:t>: «</a:t>
            </a:r>
            <a:r>
              <a:rPr lang="ru-RU" sz="4500" dirty="0" err="1" smtClean="0">
                <a:latin typeface="Book Antiqua" pitchFamily="18" charset="0"/>
              </a:rPr>
              <a:t>Чужи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ме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эськö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Косланын</a:t>
            </a:r>
            <a:r>
              <a:rPr lang="ru-RU" sz="4500" dirty="0" smtClean="0">
                <a:latin typeface="Book Antiqua" pitchFamily="18" charset="0"/>
              </a:rPr>
              <a:t>, но </a:t>
            </a:r>
            <a:r>
              <a:rPr lang="ru-RU" sz="4500" dirty="0" err="1" smtClean="0">
                <a:latin typeface="Book Antiqua" pitchFamily="18" charset="0"/>
              </a:rPr>
              <a:t>кык</a:t>
            </a:r>
            <a:r>
              <a:rPr lang="ru-RU" sz="4500" dirty="0" smtClean="0">
                <a:latin typeface="Book Antiqua" pitchFamily="18" charset="0"/>
              </a:rPr>
              <a:t> да </a:t>
            </a:r>
            <a:r>
              <a:rPr lang="ru-RU" sz="4500" dirty="0" err="1" smtClean="0">
                <a:latin typeface="Book Antiqua" pitchFamily="18" charset="0"/>
              </a:rPr>
              <a:t>джын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арöссянь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олі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Глотово-Слöбöдаын</a:t>
            </a:r>
            <a:r>
              <a:rPr lang="ru-RU" sz="4500" dirty="0" smtClean="0">
                <a:latin typeface="Book Antiqua" pitchFamily="18" charset="0"/>
              </a:rPr>
              <a:t>, </a:t>
            </a:r>
            <a:r>
              <a:rPr lang="ru-RU" sz="4500" dirty="0" err="1" smtClean="0">
                <a:latin typeface="Book Antiqua" pitchFamily="18" charset="0"/>
              </a:rPr>
              <a:t>да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сійö</a:t>
            </a:r>
            <a:r>
              <a:rPr lang="ru-RU" sz="4500" dirty="0" smtClean="0">
                <a:latin typeface="Book Antiqua" pitchFamily="18" charset="0"/>
              </a:rPr>
              <a:t> и </a:t>
            </a:r>
            <a:r>
              <a:rPr lang="ru-RU" sz="4500" dirty="0" err="1" smtClean="0">
                <a:latin typeface="Book Antiqua" pitchFamily="18" charset="0"/>
              </a:rPr>
              <a:t>кольöма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паметьын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и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лолын</a:t>
            </a:r>
            <a:r>
              <a:rPr lang="ru-RU" sz="4500" dirty="0" smtClean="0">
                <a:latin typeface="Book Antiqua" pitchFamily="18" charset="0"/>
              </a:rPr>
              <a:t> чужан </a:t>
            </a:r>
            <a:r>
              <a:rPr lang="ru-RU" sz="4500" dirty="0" err="1" smtClean="0">
                <a:latin typeface="Book Antiqua" pitchFamily="18" charset="0"/>
              </a:rPr>
              <a:t>сиктöн</a:t>
            </a:r>
            <a:r>
              <a:rPr lang="ru-RU" sz="4500" dirty="0" smtClean="0">
                <a:latin typeface="Book Antiqua" pitchFamily="18" charset="0"/>
              </a:rPr>
              <a:t>. </a:t>
            </a:r>
            <a:r>
              <a:rPr lang="ru-RU" sz="4500" dirty="0" err="1" smtClean="0">
                <a:latin typeface="Book Antiqua" pitchFamily="18" charset="0"/>
              </a:rPr>
              <a:t>Мукöд</a:t>
            </a:r>
            <a:r>
              <a:rPr lang="ru-RU" sz="4500" dirty="0" smtClean="0">
                <a:latin typeface="Book Antiqua" pitchFamily="18" charset="0"/>
              </a:rPr>
              <a:t> челядь </a:t>
            </a:r>
            <a:r>
              <a:rPr lang="ru-RU" sz="4500" dirty="0" err="1" smtClean="0">
                <a:latin typeface="Book Antiqua" pitchFamily="18" charset="0"/>
              </a:rPr>
              <a:t>моз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велöдчи</a:t>
            </a:r>
            <a:r>
              <a:rPr lang="ru-RU" sz="4500" dirty="0" smtClean="0">
                <a:latin typeface="Book Antiqua" pitchFamily="18" charset="0"/>
              </a:rPr>
              <a:t>, </a:t>
            </a:r>
            <a:r>
              <a:rPr lang="ru-RU" sz="4500" dirty="0" err="1" smtClean="0">
                <a:latin typeface="Book Antiqua" pitchFamily="18" charset="0"/>
              </a:rPr>
              <a:t>гожöмнас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купайтчи</a:t>
            </a:r>
            <a:r>
              <a:rPr lang="ru-RU" sz="4500" dirty="0" smtClean="0">
                <a:latin typeface="Book Antiqua" pitchFamily="18" charset="0"/>
              </a:rPr>
              <a:t>, </a:t>
            </a:r>
            <a:r>
              <a:rPr lang="ru-RU" sz="4500" dirty="0" err="1" smtClean="0">
                <a:latin typeface="Book Antiqua" pitchFamily="18" charset="0"/>
              </a:rPr>
              <a:t>чери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кыйи</a:t>
            </a:r>
            <a:r>
              <a:rPr lang="ru-RU" sz="4500" dirty="0" smtClean="0">
                <a:latin typeface="Book Antiqua" pitchFamily="18" charset="0"/>
              </a:rPr>
              <a:t>, </a:t>
            </a:r>
            <a:r>
              <a:rPr lang="ru-RU" sz="4500" dirty="0" err="1" smtClean="0">
                <a:latin typeface="Book Antiqua" pitchFamily="18" charset="0"/>
              </a:rPr>
              <a:t>тшак-вотöс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воті</a:t>
            </a:r>
            <a:r>
              <a:rPr lang="ru-RU" sz="4500" dirty="0" smtClean="0">
                <a:latin typeface="Book Antiqua" pitchFamily="18" charset="0"/>
              </a:rPr>
              <a:t>, </a:t>
            </a:r>
            <a:r>
              <a:rPr lang="ru-RU" sz="4500" dirty="0" err="1" smtClean="0">
                <a:latin typeface="Book Antiqua" pitchFamily="18" charset="0"/>
              </a:rPr>
              <a:t>ытшки-курті</a:t>
            </a:r>
            <a:r>
              <a:rPr lang="ru-RU" sz="4500" dirty="0" smtClean="0">
                <a:latin typeface="Book Antiqua" pitchFamily="18" charset="0"/>
              </a:rPr>
              <a:t>… </a:t>
            </a:r>
            <a:r>
              <a:rPr lang="ru-RU" sz="4500" dirty="0" err="1" smtClean="0">
                <a:latin typeface="Book Antiqua" pitchFamily="18" charset="0"/>
              </a:rPr>
              <a:t>унаторйö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олöмас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веліс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ыджыд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мамö</a:t>
            </a:r>
            <a:r>
              <a:rPr lang="ru-RU" sz="4500" dirty="0" smtClean="0">
                <a:latin typeface="Book Antiqua" pitchFamily="18" charset="0"/>
              </a:rPr>
              <a:t> – Ольга Фёдоровна Коновалова.</a:t>
            </a:r>
          </a:p>
          <a:p>
            <a:pPr marL="0" indent="0" algn="ctr">
              <a:buNone/>
            </a:pPr>
            <a:r>
              <a:rPr lang="ru-RU" sz="4500" dirty="0" smtClean="0">
                <a:latin typeface="Book Antiqua" pitchFamily="18" charset="0"/>
              </a:rPr>
              <a:t>Кослан школа </a:t>
            </a:r>
            <a:r>
              <a:rPr lang="ru-RU" sz="4500" dirty="0" err="1" smtClean="0">
                <a:latin typeface="Book Antiqua" pitchFamily="18" charset="0"/>
              </a:rPr>
              <a:t>помалöм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бöрын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велöдчи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линотипистö</a:t>
            </a:r>
            <a:r>
              <a:rPr lang="ru-RU" sz="4500" dirty="0" smtClean="0">
                <a:latin typeface="Book Antiqua" pitchFamily="18" charset="0"/>
              </a:rPr>
              <a:t>, </a:t>
            </a:r>
            <a:r>
              <a:rPr lang="ru-RU" sz="4500" dirty="0" err="1" smtClean="0">
                <a:latin typeface="Book Antiqua" pitchFamily="18" charset="0"/>
              </a:rPr>
              <a:t>сэсся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велöдчи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Сыктывкарса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университетын</a:t>
            </a:r>
            <a:r>
              <a:rPr lang="ru-RU" sz="4500" dirty="0" smtClean="0">
                <a:latin typeface="Book Antiqua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4500" dirty="0" smtClean="0">
                <a:latin typeface="Book Antiqua" pitchFamily="18" charset="0"/>
              </a:rPr>
              <a:t>Первой </a:t>
            </a:r>
            <a:r>
              <a:rPr lang="ru-RU" sz="4500" dirty="0" err="1" smtClean="0">
                <a:latin typeface="Book Antiqua" pitchFamily="18" charset="0"/>
              </a:rPr>
              <a:t>гижöд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петавліс</a:t>
            </a:r>
            <a:r>
              <a:rPr lang="ru-RU" sz="4500" dirty="0" smtClean="0">
                <a:latin typeface="Book Antiqua" pitchFamily="18" charset="0"/>
              </a:rPr>
              <a:t> 1985 </a:t>
            </a:r>
            <a:r>
              <a:rPr lang="ru-RU" sz="4500" dirty="0" err="1" smtClean="0">
                <a:latin typeface="Book Antiqua" pitchFamily="18" charset="0"/>
              </a:rPr>
              <a:t>воын</a:t>
            </a:r>
            <a:r>
              <a:rPr lang="ru-RU" sz="4500" dirty="0" smtClean="0">
                <a:latin typeface="Book Antiqua" pitchFamily="18" charset="0"/>
              </a:rPr>
              <a:t> «</a:t>
            </a:r>
            <a:r>
              <a:rPr lang="ru-RU" sz="4500" dirty="0" err="1" smtClean="0">
                <a:latin typeface="Book Antiqua" pitchFamily="18" charset="0"/>
              </a:rPr>
              <a:t>Войвыв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кодзув</a:t>
            </a:r>
            <a:r>
              <a:rPr lang="ru-RU" sz="4500" dirty="0" smtClean="0">
                <a:latin typeface="Book Antiqua" pitchFamily="18" charset="0"/>
              </a:rPr>
              <a:t>» </a:t>
            </a:r>
            <a:r>
              <a:rPr lang="ru-RU" sz="4500" dirty="0" err="1" smtClean="0">
                <a:latin typeface="Book Antiqua" pitchFamily="18" charset="0"/>
              </a:rPr>
              <a:t>журналын</a:t>
            </a:r>
            <a:r>
              <a:rPr lang="ru-RU" sz="4500" dirty="0" smtClean="0">
                <a:latin typeface="Book Antiqua" pitchFamily="18" charset="0"/>
              </a:rPr>
              <a:t>, </a:t>
            </a:r>
            <a:r>
              <a:rPr lang="ru-RU" sz="4500" dirty="0" err="1" smtClean="0">
                <a:latin typeface="Book Antiqua" pitchFamily="18" charset="0"/>
              </a:rPr>
              <a:t>сы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бöрын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уна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газет-журналын</a:t>
            </a:r>
            <a:r>
              <a:rPr lang="ru-RU" sz="4500" dirty="0" smtClean="0">
                <a:latin typeface="Book Antiqua" pitchFamily="18" charset="0"/>
              </a:rPr>
              <a:t>, </a:t>
            </a:r>
            <a:r>
              <a:rPr lang="ru-RU" sz="4500" dirty="0" err="1" smtClean="0">
                <a:latin typeface="Book Antiqua" pitchFamily="18" charset="0"/>
              </a:rPr>
              <a:t>öтувъя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сборникъясын</a:t>
            </a:r>
            <a:r>
              <a:rPr lang="ru-RU" sz="4500" dirty="0" smtClean="0">
                <a:latin typeface="Book Antiqua" pitchFamily="18" charset="0"/>
              </a:rPr>
              <a:t> и </a:t>
            </a:r>
            <a:r>
              <a:rPr lang="ru-RU" sz="4500" dirty="0" err="1" smtClean="0">
                <a:latin typeface="Book Antiqua" pitchFamily="18" charset="0"/>
              </a:rPr>
              <a:t>миян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республикаын</a:t>
            </a:r>
            <a:r>
              <a:rPr lang="ru-RU" sz="4500" dirty="0" smtClean="0">
                <a:latin typeface="Book Antiqua" pitchFamily="18" charset="0"/>
              </a:rPr>
              <a:t>, </a:t>
            </a:r>
            <a:r>
              <a:rPr lang="ru-RU" sz="4500" dirty="0" err="1" smtClean="0">
                <a:latin typeface="Book Antiqua" pitchFamily="18" charset="0"/>
              </a:rPr>
              <a:t>и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ылі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муясын</a:t>
            </a:r>
            <a:r>
              <a:rPr lang="ru-RU" sz="4500" dirty="0" smtClean="0">
                <a:latin typeface="Book Antiqua" pitchFamily="18" charset="0"/>
              </a:rPr>
              <a:t>. </a:t>
            </a:r>
            <a:r>
              <a:rPr lang="ru-RU" sz="4500" dirty="0" err="1" smtClean="0">
                <a:latin typeface="Book Antiqua" pitchFamily="18" charset="0"/>
              </a:rPr>
              <a:t>Россияса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гижысьяс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котырö</a:t>
            </a:r>
            <a:r>
              <a:rPr lang="ru-RU" sz="4500" dirty="0" smtClean="0">
                <a:latin typeface="Book Antiqua" pitchFamily="18" charset="0"/>
              </a:rPr>
              <a:t> </a:t>
            </a:r>
            <a:r>
              <a:rPr lang="ru-RU" sz="4500" dirty="0" err="1" smtClean="0">
                <a:latin typeface="Book Antiqua" pitchFamily="18" charset="0"/>
              </a:rPr>
              <a:t>пыра</a:t>
            </a:r>
            <a:r>
              <a:rPr lang="ru-RU" sz="4500" dirty="0" smtClean="0">
                <a:latin typeface="Book Antiqua" pitchFamily="18" charset="0"/>
              </a:rPr>
              <a:t> 2005 </a:t>
            </a:r>
            <a:r>
              <a:rPr lang="ru-RU" sz="4500" dirty="0" err="1" smtClean="0">
                <a:latin typeface="Book Antiqua" pitchFamily="18" charset="0"/>
              </a:rPr>
              <a:t>восянь</a:t>
            </a:r>
            <a:r>
              <a:rPr lang="ru-RU" sz="4500" dirty="0" smtClean="0">
                <a:latin typeface="Book Antiqua" pitchFamily="18" charset="0"/>
              </a:rPr>
              <a:t>»</a:t>
            </a:r>
          </a:p>
          <a:p>
            <a:pPr>
              <a:buNone/>
            </a:pPr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285720" y="357166"/>
            <a:ext cx="3929090" cy="6000792"/>
            <a:chOff x="285720" y="357166"/>
            <a:chExt cx="3929090" cy="600079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85720" y="357166"/>
              <a:ext cx="3929090" cy="600079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92D050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71472" y="642918"/>
              <a:ext cx="3286148" cy="528641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 descr="C:\Documents and Settings\Admin\Мои документы\Мои рисунки\Изображение 034.jpg"/>
            <p:cNvPicPr/>
            <p:nvPr/>
          </p:nvPicPr>
          <p:blipFill>
            <a:blip r:embed="rId2" cstate="email">
              <a:grayscl/>
            </a:blip>
            <a:srcRect/>
            <a:stretch>
              <a:fillRect/>
            </a:stretch>
          </p:blipFill>
          <p:spPr bwMode="auto">
            <a:xfrm>
              <a:off x="714348" y="1000108"/>
              <a:ext cx="3071833" cy="435771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2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5286388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57686" y="500043"/>
            <a:ext cx="3571900" cy="597086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latin typeface="Book Antiqua" pitchFamily="18" charset="0"/>
              </a:rPr>
              <a:t>Алексей </a:t>
            </a:r>
            <a:r>
              <a:rPr lang="ru-RU" sz="2400" b="1" u="sng" dirty="0" err="1">
                <a:latin typeface="Book Antiqua" pitchFamily="18" charset="0"/>
              </a:rPr>
              <a:t>Вурдов</a:t>
            </a:r>
            <a:r>
              <a:rPr lang="ru-RU" sz="2400" b="1" u="sng" dirty="0">
                <a:latin typeface="Book Antiqua" pitchFamily="18" charset="0"/>
              </a:rPr>
              <a:t> </a:t>
            </a:r>
            <a:endParaRPr lang="ru-RU" sz="2400" b="1" u="sng" dirty="0" smtClean="0">
              <a:latin typeface="Book Antiqua" pitchFamily="18" charset="0"/>
            </a:endParaRPr>
          </a:p>
          <a:p>
            <a:pPr algn="ctr"/>
            <a:endParaRPr lang="ru-RU" dirty="0" smtClean="0">
              <a:latin typeface="Book Antiqua" pitchFamily="18" charset="0"/>
            </a:endParaRPr>
          </a:p>
          <a:p>
            <a:pPr algn="ctr"/>
            <a:r>
              <a:rPr lang="ru-RU" sz="2000" dirty="0" smtClean="0">
                <a:latin typeface="Book Antiqua" pitchFamily="18" charset="0"/>
              </a:rPr>
              <a:t>Ас </a:t>
            </a:r>
            <a:r>
              <a:rPr lang="ru-RU" sz="2000" dirty="0" err="1">
                <a:latin typeface="Book Antiqua" pitchFamily="18" charset="0"/>
              </a:rPr>
              <a:t>йылысь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сійö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висьталö</a:t>
            </a:r>
            <a:r>
              <a:rPr lang="ru-RU" sz="2000" dirty="0">
                <a:latin typeface="Book Antiqua" pitchFamily="18" charset="0"/>
              </a:rPr>
              <a:t>: </a:t>
            </a:r>
            <a:r>
              <a:rPr lang="ru-RU" sz="2000" dirty="0" smtClean="0">
                <a:latin typeface="Book Antiqua" pitchFamily="18" charset="0"/>
              </a:rPr>
              <a:t>«</a:t>
            </a:r>
            <a:r>
              <a:rPr lang="ru-RU" sz="2000" dirty="0" err="1" smtClean="0">
                <a:latin typeface="Book Antiqua" pitchFamily="18" charset="0"/>
              </a:rPr>
              <a:t>Ме</a:t>
            </a:r>
            <a:r>
              <a:rPr lang="ru-RU" sz="2000" dirty="0" smtClean="0">
                <a:latin typeface="Book Antiqua" pitchFamily="18" charset="0"/>
              </a:rPr>
              <a:t>  </a:t>
            </a:r>
            <a:r>
              <a:rPr lang="ru-RU" sz="2000" dirty="0" err="1">
                <a:latin typeface="Book Antiqua" pitchFamily="18" charset="0"/>
              </a:rPr>
              <a:t>чужи</a:t>
            </a:r>
            <a:r>
              <a:rPr lang="ru-RU" sz="2000" dirty="0">
                <a:latin typeface="Book Antiqua" pitchFamily="18" charset="0"/>
              </a:rPr>
              <a:t> 1956 </a:t>
            </a:r>
            <a:r>
              <a:rPr lang="ru-RU" sz="2000" dirty="0" err="1">
                <a:latin typeface="Book Antiqua" pitchFamily="18" charset="0"/>
              </a:rPr>
              <a:t>вося</a:t>
            </a:r>
            <a:r>
              <a:rPr lang="ru-RU" sz="2000" dirty="0">
                <a:latin typeface="Book Antiqua" pitchFamily="18" charset="0"/>
              </a:rPr>
              <a:t> февраль 21-öд </a:t>
            </a:r>
            <a:r>
              <a:rPr lang="ru-RU" sz="2000" dirty="0" err="1" smtClean="0">
                <a:latin typeface="Book Antiqua" pitchFamily="18" charset="0"/>
              </a:rPr>
              <a:t>лунö</a:t>
            </a:r>
            <a:r>
              <a:rPr lang="ru-RU" sz="2000" dirty="0" smtClean="0">
                <a:latin typeface="Book Antiqua" pitchFamily="18" charset="0"/>
              </a:rPr>
              <a:t> </a:t>
            </a:r>
            <a:r>
              <a:rPr lang="ru-RU" sz="2000" dirty="0" err="1" smtClean="0">
                <a:latin typeface="Book Antiqua" pitchFamily="18" charset="0"/>
              </a:rPr>
              <a:t>Интаын</a:t>
            </a:r>
            <a:r>
              <a:rPr lang="ru-RU" sz="2000" dirty="0" smtClean="0">
                <a:latin typeface="Book Antiqua" pitchFamily="18" charset="0"/>
              </a:rPr>
              <a:t>. </a:t>
            </a:r>
            <a:r>
              <a:rPr lang="ru-RU" sz="2000" dirty="0" err="1" smtClean="0">
                <a:latin typeface="Book Antiqua" pitchFamily="18" charset="0"/>
              </a:rPr>
              <a:t>Челядьдыр</a:t>
            </a:r>
            <a:r>
              <a:rPr lang="ru-RU" sz="2000" dirty="0" smtClean="0">
                <a:latin typeface="Book Antiqua" pitchFamily="18" charset="0"/>
              </a:rPr>
              <a:t> коли </a:t>
            </a:r>
            <a:r>
              <a:rPr lang="ru-RU" sz="2000" dirty="0" err="1" smtClean="0">
                <a:latin typeface="Book Antiqua" pitchFamily="18" charset="0"/>
              </a:rPr>
              <a:t>Слöбöда</a:t>
            </a:r>
            <a:r>
              <a:rPr lang="ru-RU" sz="2000" dirty="0" smtClean="0">
                <a:latin typeface="Book Antiqua" pitchFamily="18" charset="0"/>
              </a:rPr>
              <a:t> </a:t>
            </a:r>
            <a:r>
              <a:rPr lang="ru-RU" sz="2000" dirty="0" err="1" smtClean="0">
                <a:latin typeface="Book Antiqua" pitchFamily="18" charset="0"/>
              </a:rPr>
              <a:t>Ягын</a:t>
            </a:r>
            <a:r>
              <a:rPr lang="ru-RU" sz="2000" dirty="0" smtClean="0">
                <a:latin typeface="Book Antiqua" pitchFamily="18" charset="0"/>
              </a:rPr>
              <a:t>.</a:t>
            </a:r>
            <a:endParaRPr lang="ru-RU" sz="2000" dirty="0">
              <a:latin typeface="Book Antiqua" pitchFamily="18" charset="0"/>
            </a:endParaRPr>
          </a:p>
          <a:p>
            <a:pPr algn="ctr"/>
            <a:r>
              <a:rPr lang="ru-RU" sz="2000" dirty="0">
                <a:latin typeface="Book Antiqua" pitchFamily="18" charset="0"/>
              </a:rPr>
              <a:t>1973 </a:t>
            </a:r>
            <a:r>
              <a:rPr lang="ru-RU" sz="2000" dirty="0" err="1">
                <a:latin typeface="Book Antiqua" pitchFamily="18" charset="0"/>
              </a:rPr>
              <a:t>воын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Косланса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шöр</a:t>
            </a:r>
            <a:r>
              <a:rPr lang="ru-RU" sz="2000" dirty="0">
                <a:latin typeface="Book Antiqua" pitchFamily="18" charset="0"/>
              </a:rPr>
              <a:t> школа </a:t>
            </a:r>
            <a:r>
              <a:rPr lang="ru-RU" sz="2000" dirty="0" err="1">
                <a:latin typeface="Book Antiqua" pitchFamily="18" charset="0"/>
              </a:rPr>
              <a:t>помалöм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бöрын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муні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велöдчыны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Архангельскса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лесотехническöй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 smtClean="0">
                <a:latin typeface="Book Antiqua" pitchFamily="18" charset="0"/>
              </a:rPr>
              <a:t>институтö</a:t>
            </a:r>
            <a:r>
              <a:rPr lang="ru-RU" sz="2000" dirty="0" smtClean="0">
                <a:latin typeface="Book Antiqua" pitchFamily="18" charset="0"/>
              </a:rPr>
              <a:t>, </a:t>
            </a:r>
            <a:r>
              <a:rPr lang="ru-RU" sz="2000" dirty="0" err="1">
                <a:latin typeface="Book Antiqua" pitchFamily="18" charset="0"/>
              </a:rPr>
              <a:t>сэсся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 smtClean="0">
                <a:latin typeface="Book Antiqua" pitchFamily="18" charset="0"/>
              </a:rPr>
              <a:t>уджал</a:t>
            </a:r>
            <a:r>
              <a:rPr lang="en-US" sz="2000" dirty="0" err="1" smtClean="0">
                <a:latin typeface="Book Antiqua" pitchFamily="18" charset="0"/>
              </a:rPr>
              <a:t>i</a:t>
            </a:r>
            <a:r>
              <a:rPr lang="ru-RU" sz="2000" dirty="0" smtClean="0">
                <a:latin typeface="Book Antiqua" pitchFamily="18" charset="0"/>
              </a:rPr>
              <a:t> </a:t>
            </a:r>
            <a:r>
              <a:rPr lang="ru-RU" sz="2000" dirty="0" err="1" smtClean="0">
                <a:latin typeface="Book Antiqua" pitchFamily="18" charset="0"/>
              </a:rPr>
              <a:t>милицияын</a:t>
            </a:r>
            <a:r>
              <a:rPr lang="ru-RU" sz="2000" dirty="0">
                <a:latin typeface="Book Antiqua" pitchFamily="18" charset="0"/>
              </a:rPr>
              <a:t>, и </a:t>
            </a:r>
            <a:r>
              <a:rPr lang="ru-RU" sz="2000" dirty="0" err="1">
                <a:latin typeface="Book Antiqua" pitchFamily="18" charset="0"/>
              </a:rPr>
              <a:t>уна</a:t>
            </a:r>
            <a:r>
              <a:rPr lang="ru-RU" sz="2000" dirty="0">
                <a:latin typeface="Book Antiqua" pitchFamily="18" charset="0"/>
              </a:rPr>
              <a:t> во </a:t>
            </a:r>
            <a:r>
              <a:rPr lang="ru-RU" sz="2000" dirty="0" err="1">
                <a:latin typeface="Book Antiqua" pitchFamily="18" charset="0"/>
              </a:rPr>
              <a:t>веськöдлі</a:t>
            </a:r>
            <a:r>
              <a:rPr lang="ru-RU" sz="2000" dirty="0">
                <a:latin typeface="Book Antiqua" pitchFamily="18" charset="0"/>
              </a:rPr>
              <a:t> «спецназ» </a:t>
            </a:r>
            <a:r>
              <a:rPr lang="ru-RU" sz="2000" dirty="0" err="1">
                <a:latin typeface="Book Antiqua" pitchFamily="18" charset="0"/>
              </a:rPr>
              <a:t>подразделениеöн</a:t>
            </a:r>
            <a:r>
              <a:rPr lang="ru-RU" sz="2000" dirty="0">
                <a:latin typeface="Book Antiqua" pitchFamily="18" charset="0"/>
              </a:rPr>
              <a:t>.</a:t>
            </a:r>
          </a:p>
          <a:p>
            <a:pPr algn="ctr"/>
            <a:r>
              <a:rPr lang="ru-RU" sz="2000" dirty="0" err="1">
                <a:latin typeface="Book Antiqua" pitchFamily="18" charset="0"/>
              </a:rPr>
              <a:t>Архангельскысь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кындзи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олі</a:t>
            </a:r>
            <a:r>
              <a:rPr lang="ru-RU" sz="2000" dirty="0">
                <a:latin typeface="Book Antiqua" pitchFamily="18" charset="0"/>
              </a:rPr>
              <a:t> и </a:t>
            </a:r>
            <a:r>
              <a:rPr lang="ru-RU" sz="2000" dirty="0" err="1">
                <a:latin typeface="Book Antiqua" pitchFamily="18" charset="0"/>
              </a:rPr>
              <a:t>Москваын</a:t>
            </a:r>
            <a:r>
              <a:rPr lang="ru-RU" sz="2000" dirty="0">
                <a:latin typeface="Book Antiqua" pitchFamily="18" charset="0"/>
              </a:rPr>
              <a:t>, но </a:t>
            </a:r>
            <a:r>
              <a:rPr lang="ru-RU" sz="2000" dirty="0" err="1">
                <a:latin typeface="Book Antiqua" pitchFamily="18" charset="0"/>
              </a:rPr>
              <a:t>сьöлöмö</a:t>
            </a:r>
            <a:r>
              <a:rPr lang="ru-RU" sz="2000" dirty="0">
                <a:latin typeface="Book Antiqua" pitchFamily="18" charset="0"/>
              </a:rPr>
              <a:t> век </a:t>
            </a:r>
            <a:r>
              <a:rPr lang="ru-RU" sz="2000" dirty="0" err="1">
                <a:latin typeface="Book Antiqua" pitchFamily="18" charset="0"/>
              </a:rPr>
              <a:t>кыскис</a:t>
            </a:r>
            <a:r>
              <a:rPr lang="ru-RU" sz="2000" dirty="0">
                <a:latin typeface="Book Antiqua" pitchFamily="18" charset="0"/>
              </a:rPr>
              <a:t> ас </a:t>
            </a:r>
            <a:r>
              <a:rPr lang="ru-RU" sz="2000" dirty="0" err="1">
                <a:latin typeface="Book Antiqua" pitchFamily="18" charset="0"/>
              </a:rPr>
              <a:t>муö</a:t>
            </a:r>
            <a:r>
              <a:rPr lang="ru-RU" sz="2000" dirty="0">
                <a:latin typeface="Book Antiqua" pitchFamily="18" charset="0"/>
              </a:rPr>
              <a:t>, и 1998 </a:t>
            </a:r>
            <a:r>
              <a:rPr lang="ru-RU" sz="2000" dirty="0" err="1">
                <a:latin typeface="Book Antiqua" pitchFamily="18" charset="0"/>
              </a:rPr>
              <a:t>воын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бöр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>
                <a:latin typeface="Book Antiqua" pitchFamily="18" charset="0"/>
              </a:rPr>
              <a:t>локті</a:t>
            </a:r>
            <a:r>
              <a:rPr lang="ru-RU" sz="2000" dirty="0">
                <a:latin typeface="Book Antiqua" pitchFamily="18" charset="0"/>
              </a:rPr>
              <a:t> </a:t>
            </a:r>
            <a:r>
              <a:rPr lang="ru-RU" sz="2000" dirty="0" err="1" smtClean="0">
                <a:latin typeface="Book Antiqua" pitchFamily="18" charset="0"/>
              </a:rPr>
              <a:t>Удораö</a:t>
            </a:r>
            <a:r>
              <a:rPr lang="ru-RU" sz="2000" dirty="0" smtClean="0">
                <a:latin typeface="Book Antiqua" pitchFamily="18" charset="0"/>
              </a:rPr>
              <a:t>».</a:t>
            </a:r>
            <a:endParaRPr lang="ru-RU" sz="2000" dirty="0">
              <a:latin typeface="Book Antiqua" pitchFamily="18" charset="0"/>
            </a:endParaRPr>
          </a:p>
        </p:txBody>
      </p:sp>
      <p:grpSp>
        <p:nvGrpSpPr>
          <p:cNvPr id="3" name="Группа 10"/>
          <p:cNvGrpSpPr/>
          <p:nvPr/>
        </p:nvGrpSpPr>
        <p:grpSpPr>
          <a:xfrm>
            <a:off x="214282" y="428604"/>
            <a:ext cx="3857652" cy="6000792"/>
            <a:chOff x="428596" y="428604"/>
            <a:chExt cx="3857652" cy="600079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28596" y="428604"/>
              <a:ext cx="3857652" cy="60007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85786" y="808401"/>
              <a:ext cx="3071834" cy="454942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92D050"/>
                </a:solidFill>
              </a:endParaRPr>
            </a:p>
          </p:txBody>
        </p:sp>
      </p:grpSp>
      <p:pic>
        <p:nvPicPr>
          <p:cNvPr id="8" name="Рисунок 7" descr="C:\Documents and Settings\Admin\Мои документы\Мои рисунки\12 002.jpg"/>
          <p:cNvPicPr/>
          <p:nvPr/>
        </p:nvPicPr>
        <p:blipFill>
          <a:blip r:embed="rId2" cstate="email">
            <a:lum bright="-10000" contrast="10000"/>
          </a:blip>
          <a:srcRect/>
          <a:stretch>
            <a:fillRect/>
          </a:stretch>
        </p:blipFill>
        <p:spPr bwMode="auto">
          <a:xfrm>
            <a:off x="785786" y="1142984"/>
            <a:ext cx="2571768" cy="386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 descr="D:\Картинки\Анимашки\цветы\0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5214950"/>
            <a:ext cx="2857520" cy="136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</TotalTime>
  <Words>927</Words>
  <Application>Microsoft Office PowerPoint</Application>
  <PresentationFormat>Экран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НЯНЬÖН-СОЛÖН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удораса гижысьяс: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НЯНЬÖН-СОЛÖН</dc:title>
  <dc:creator>Admin</dc:creator>
  <cp:lastModifiedBy>Admin</cp:lastModifiedBy>
  <cp:revision>10</cp:revision>
  <dcterms:created xsi:type="dcterms:W3CDTF">2011-02-06T19:51:19Z</dcterms:created>
  <dcterms:modified xsi:type="dcterms:W3CDTF">2013-05-13T20:06:20Z</dcterms:modified>
</cp:coreProperties>
</file>