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0" r:id="rId3"/>
    <p:sldId id="261" r:id="rId4"/>
    <p:sldId id="259" r:id="rId5"/>
    <p:sldId id="308" r:id="rId6"/>
    <p:sldId id="310" r:id="rId7"/>
    <p:sldId id="32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D0EC-8F78-45DB-8B2D-0B73E98432D0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4888-5C6E-4BD1-8276-4B6A4FC2E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816E-6728-4497-BB97-EE8A8EDA1C56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0E7F-1D4C-4FFA-9E9F-2248EB320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4654-83D9-49C8-BF9E-D8DD92F17ACC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1C5B-4869-4C91-944D-E70BC58A0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B47E-DA83-473B-BAAC-D138B37DB361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F7-0958-449F-96E5-B7A9DFDA6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DC39-8952-4631-8B0C-C8318CDAD4B0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D263-88D1-4040-924A-22CF3C14C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4420-58B2-459A-9053-2C544C9DEC40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1B3F-C605-4B10-BF12-EAB79140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1347-7CF0-4604-9013-2C505E57F346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84A5-E050-4CC9-AD91-111398B9E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F80B-3885-409F-AA50-502EAA65B0AE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5BBB-A2D5-46C8-AF64-162176159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1C40-FD52-491B-A2CA-A873B7EB91DF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996F-1606-4B40-9E53-9B514FBEC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3571-275B-42DC-A331-1463E42E4536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CBCA-701F-4AFE-B666-7C478EA65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293C-5745-4C23-BBA9-9F29AF208CEA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56B4-C069-4120-AD16-8C3407286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C1C6A-A707-4B5F-8FE7-F2DC95D10E53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068699-7241-4839-8F86-C11C50BDA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Путешествие </a:t>
            </a:r>
            <a:b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по сказкам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сказки\0_534c6_d5f14a3f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8" y="500063"/>
            <a:ext cx="2471737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b="1" i="1" dirty="0" smtClean="0"/>
              <a:t>Лечит маленьких детей, </a:t>
            </a:r>
            <a:br>
              <a:rPr lang="ru-RU" sz="1800" b="1" i="1" dirty="0" smtClean="0"/>
            </a:br>
            <a:r>
              <a:rPr lang="ru-RU" sz="1800" b="1" i="1" dirty="0" smtClean="0"/>
              <a:t>Лечит птичек и зверей, </a:t>
            </a:r>
            <a:br>
              <a:rPr lang="ru-RU" sz="1800" b="1" i="1" dirty="0" smtClean="0"/>
            </a:br>
            <a:r>
              <a:rPr lang="ru-RU" sz="1800" b="1" i="1" dirty="0" smtClean="0"/>
              <a:t>Сквозь очки свои глядит </a:t>
            </a:r>
            <a:br>
              <a:rPr lang="ru-RU" sz="1800" b="1" i="1" dirty="0" smtClean="0"/>
            </a:br>
            <a:r>
              <a:rPr lang="ru-RU" sz="1800" b="1" i="1" dirty="0" smtClean="0"/>
              <a:t>Добрый доктор… </a:t>
            </a:r>
            <a:br>
              <a:rPr lang="ru-RU" sz="1800" b="1" i="1" dirty="0" smtClean="0"/>
            </a:br>
            <a:r>
              <a:rPr lang="ru-RU" sz="1800" b="1" i="1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" name="Picture 3" descr="G:\сказки\Ajbol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357313"/>
            <a:ext cx="31480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I:\домики\0_53501_6099a33c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44488"/>
            <a:ext cx="4000500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I:\домики\63370487_1283115028_3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4071938"/>
            <a:ext cx="1968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I:\домики\63370513_1283115216_5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2214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I:\домики\0_50734_186882ec_XXXL.jp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2403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31300" cy="68580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1600" b="1" i="1" smtClean="0">
                <a:solidFill>
                  <a:srgbClr val="FF0000"/>
                </a:solidFill>
              </a:rPr>
              <a:t>Отвечайте на вопрос:</a:t>
            </a:r>
            <a:br>
              <a:rPr lang="ru-RU" sz="1600" b="1" i="1" smtClean="0">
                <a:solidFill>
                  <a:srgbClr val="FF0000"/>
                </a:solidFill>
              </a:rPr>
            </a:br>
            <a:r>
              <a:rPr lang="ru-RU" sz="1600" b="1" i="1" smtClean="0">
                <a:solidFill>
                  <a:srgbClr val="FF0000"/>
                </a:solidFill>
              </a:rPr>
              <a:t>Кто в корзине Машу нёс,</a:t>
            </a:r>
            <a:br>
              <a:rPr lang="ru-RU" sz="1600" b="1" i="1" smtClean="0">
                <a:solidFill>
                  <a:srgbClr val="FF0000"/>
                </a:solidFill>
              </a:rPr>
            </a:br>
            <a:r>
              <a:rPr lang="ru-RU" sz="1600" b="1" i="1" smtClean="0">
                <a:solidFill>
                  <a:srgbClr val="FF0000"/>
                </a:solidFill>
              </a:rPr>
              <a:t>Кто садился на пенёк</a:t>
            </a:r>
            <a:br>
              <a:rPr lang="ru-RU" sz="1600" b="1" i="1" smtClean="0">
                <a:solidFill>
                  <a:srgbClr val="FF0000"/>
                </a:solidFill>
              </a:rPr>
            </a:br>
            <a:r>
              <a:rPr lang="ru-RU" sz="1600" b="1" i="1" smtClean="0">
                <a:solidFill>
                  <a:srgbClr val="FF0000"/>
                </a:solidFill>
              </a:rPr>
              <a:t>И хотел съесть пирожок?</a:t>
            </a:r>
            <a:br>
              <a:rPr lang="ru-RU" sz="1600" b="1" i="1" smtClean="0">
                <a:solidFill>
                  <a:srgbClr val="FF0000"/>
                </a:solidFill>
              </a:rPr>
            </a:br>
            <a:r>
              <a:rPr lang="ru-RU" sz="1600" b="1" i="1" smtClean="0">
                <a:solidFill>
                  <a:srgbClr val="FF0000"/>
                </a:solidFill>
              </a:rPr>
              <a:t>Сказочку ты знаешь ведь?</a:t>
            </a:r>
            <a:br>
              <a:rPr lang="ru-RU" sz="1600" b="1" i="1" smtClean="0">
                <a:solidFill>
                  <a:srgbClr val="FF0000"/>
                </a:solidFill>
              </a:rPr>
            </a:br>
            <a:r>
              <a:rPr lang="ru-RU" sz="1600" b="1" i="1" smtClean="0">
                <a:solidFill>
                  <a:srgbClr val="FF0000"/>
                </a:solidFill>
              </a:rPr>
              <a:t>Кто же это был? …</a:t>
            </a:r>
            <a:br>
              <a:rPr lang="ru-RU" sz="1600" b="1" i="1" smtClean="0">
                <a:solidFill>
                  <a:srgbClr val="FF0000"/>
                </a:solidFill>
              </a:rPr>
            </a:br>
            <a:endParaRPr lang="ru-RU" sz="1600" b="1" i="1" smtClean="0">
              <a:solidFill>
                <a:srgbClr val="FF0000"/>
              </a:solidFill>
            </a:endParaRPr>
          </a:p>
        </p:txBody>
      </p:sp>
      <p:pic>
        <p:nvPicPr>
          <p:cNvPr id="9" name="Picture 4" descr="G:\сказки\0_87799_9875fe64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857250"/>
            <a:ext cx="371475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715000" y="357188"/>
            <a:ext cx="3157538" cy="1143000"/>
          </a:xfrm>
        </p:spPr>
        <p:txBody>
          <a:bodyPr/>
          <a:lstStyle/>
          <a:p>
            <a:pPr algn="r" eaLnBrk="1" hangingPunct="1"/>
            <a:r>
              <a:rPr lang="ru-RU" sz="1600" b="1" i="1" smtClean="0"/>
              <a:t>Теперь ещё одна подсказка:</a:t>
            </a:r>
            <a:br>
              <a:rPr lang="ru-RU" sz="1600" b="1" i="1" smtClean="0"/>
            </a:br>
            <a:r>
              <a:rPr lang="ru-RU" sz="1600" b="1" i="1" smtClean="0"/>
              <a:t>Она – животное из сказки,</a:t>
            </a:r>
            <a:br>
              <a:rPr lang="ru-RU" sz="1600" b="1" i="1" smtClean="0"/>
            </a:br>
            <a:r>
              <a:rPr lang="ru-RU" sz="1600" b="1" i="1" smtClean="0"/>
              <a:t>Где чуть не скушал волк-злодей</a:t>
            </a:r>
            <a:br>
              <a:rPr lang="ru-RU" sz="1600" b="1" i="1" smtClean="0"/>
            </a:br>
            <a:r>
              <a:rPr lang="ru-RU" sz="1600" b="1" i="1" smtClean="0"/>
              <a:t>Всех семерых её детей.</a:t>
            </a:r>
            <a:br>
              <a:rPr lang="ru-RU" sz="1600" b="1" i="1" smtClean="0"/>
            </a:br>
            <a:endParaRPr lang="ru-RU" sz="1600" b="1" i="1" smtClean="0"/>
          </a:p>
        </p:txBody>
      </p:sp>
      <p:pic>
        <p:nvPicPr>
          <p:cNvPr id="5" name="Picture 5" descr="G:\сказки\0_87797_4616df7b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143125"/>
            <a:ext cx="292893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J:\сказки\bg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Стрела молодца угодила в болото,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Ну где же невеста? Жениться охота!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А вот и невеста, глаза на макушке.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Невесту зовут…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endParaRPr lang="ru-RU" sz="1800" b="1" i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I:\домики\709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2857">
            <a:off x="2151063" y="1681163"/>
            <a:ext cx="357981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J:\сказки\96e31a2e5b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0"/>
            <a:ext cx="91789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:\сказки\0_6fabb_1078cf7c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89138"/>
            <a:ext cx="7072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4514850" y="26035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Носик круглый, пятачком, </a:t>
            </a:r>
            <a:br>
              <a:rPr lang="ru-RU" b="1" i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Им в земле удобно рыться, </a:t>
            </a:r>
            <a:br>
              <a:rPr lang="ru-RU" b="1" i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Хвостик маленький крючком, </a:t>
            </a:r>
            <a:br>
              <a:rPr lang="ru-RU" b="1" i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Вместо туфелек — копытца. </a:t>
            </a:r>
            <a:br>
              <a:rPr lang="ru-RU" b="1" i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Трое их — и до чего же </a:t>
            </a:r>
            <a:br>
              <a:rPr lang="ru-RU" b="1" i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Братья дружные похожи. </a:t>
            </a:r>
            <a:br>
              <a:rPr lang="ru-RU" b="1" i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Отгадайте без подсказки, </a:t>
            </a:r>
            <a:br>
              <a:rPr lang="ru-RU" b="1" i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Кто герои этой сказки? </a:t>
            </a:r>
            <a:br>
              <a:rPr lang="ru-RU" b="1" i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b="1" i="1">
                <a:solidFill>
                  <a:srgbClr val="FFFF00"/>
                </a:solidFill>
                <a:latin typeface="Calibri" pitchFamily="34" charset="0"/>
              </a:rPr>
            </a:br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J:\зима\дед\Pic_2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3175"/>
            <a:ext cx="9144000" cy="6861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648" y="4743460"/>
            <a:ext cx="8015286" cy="1000132"/>
          </a:xfrm>
        </p:spPr>
        <p:txBody>
          <a:bodyPr rtlCol="0">
            <a:prstTxWarp prst="textFadeDown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26</Words>
  <Application>Microsoft Office PowerPoint</Application>
  <PresentationFormat>Экран (4:3)</PresentationFormat>
  <Paragraphs>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Путешествие  по сказкам</vt:lpstr>
      <vt:lpstr>Лечит маленьких детей,  Лечит птичек и зверей,  Сквозь очки свои глядит  Добрый доктор…    </vt:lpstr>
      <vt:lpstr>Отвечайте на вопрос: Кто в корзине Машу нёс, Кто садился на пенёк И хотел съесть пирожок? Сказочку ты знаешь ведь? Кто же это был? … </vt:lpstr>
      <vt:lpstr>Теперь ещё одна подсказка: Она – животное из сказки, Где чуть не скушал волк-злодей Всех семерых её детей. </vt:lpstr>
      <vt:lpstr>Стрела молодца угодила в болото, Ну где же невеста? Жениться охота! А вот и невеста, глаза на макушке. Невесту зовут… </vt:lpstr>
      <vt:lpstr>Презентация PowerPoint</vt:lpstr>
      <vt:lpstr>МОЛОДЦЫ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108</cp:revision>
  <dcterms:created xsi:type="dcterms:W3CDTF">2012-04-22T11:56:02Z</dcterms:created>
  <dcterms:modified xsi:type="dcterms:W3CDTF">2015-06-15T17:02:13Z</dcterms:modified>
</cp:coreProperties>
</file>