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0" r:id="rId3"/>
    <p:sldId id="262" r:id="rId4"/>
    <p:sldId id="279" r:id="rId5"/>
    <p:sldId id="264" r:id="rId6"/>
    <p:sldId id="271" r:id="rId7"/>
    <p:sldId id="273" r:id="rId8"/>
    <p:sldId id="261" r:id="rId9"/>
    <p:sldId id="269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LeXon\Desktop\1510059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1.Что бы ни говорили, а я выполню эту работу.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2.Что сходит с рук ворам, за то воришек бьют.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При том материале прилагается справка.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1.Мои спутники тоже осматривали берег, но в виду имели совсем другое.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2.Ружье – вещь благородная, притом и украшение в комнате приятное.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3.Все громко заговорили, причем старались перекричать друг друга.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6572296"/>
          </a:xfrm>
        </p:spPr>
        <p:txBody>
          <a:bodyPr>
            <a:noAutofit/>
          </a:bodyPr>
          <a:lstStyle/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людях надо судить по тому, сколько и как они в жизни сделали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2.Истина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необходима человеку так  же, как слепому поводырь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3.Мне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хотелось бы, чтобы счастье пришло, как заслуга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4.Труд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 человеку так же, как пища, он должен быть регулярным, систематическим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5.Не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будьте равнодушны, потому что равнодушие смертоносно для души человека.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 Укажите предложение с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союзом зато: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1.За(то) сестра Таня всегда отличалась на сцене, играя на разных любительских спектаклях.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Не за(то) волка бьют, что сер, а за(то), что овцу съел.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3. Спрячься за(то) дерево.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 Укажите предложение с местоимением и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частицей бы: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 Все их усилия направлены были на то, что(бы) посеять пшеницу.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И что(бы) она ни делала, за что(бы) она ни принималась - всё выходит у неё красиво.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3.Что(бы) вода текла – камень сдвинь руками.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Укажите предложение с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союзом также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Не уметь ценить своё время так(же) неудобно, как и не уметь читать и писать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Молод тот, кто вечером чувствует себя так(же), как утром.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Учился он так(же) хорошо.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каком предложении оба выделенных слова пишутся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слитно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Что(бы)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воспитать щенка, необходимо много усилий,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за(то)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сколько радости он вам доставит!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Младший сын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так(же)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любит книги, как и все в нашей семье,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по(этому)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нас не возникло сомнения в том, что подарить ему в день рождения.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Что(бы)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рыбка клевала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так(же)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хорошо, как вчера, я накопал свежих червей.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Я благодарю Вас, 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так(же)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Вашего секретаря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за(то)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 мне дали возможность изучить этот проект.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Ребус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1. Существительное, образованное способом сложения от слов </a:t>
            </a:r>
            <a:r>
              <a:rPr lang="ru-RU" sz="3200" b="1" dirty="0" smtClean="0"/>
              <a:t>«правильный» </a:t>
            </a:r>
            <a:r>
              <a:rPr lang="ru-RU" sz="3200" dirty="0" smtClean="0"/>
              <a:t>и</a:t>
            </a:r>
            <a:r>
              <a:rPr lang="ru-RU" sz="3200" b="1" dirty="0" smtClean="0"/>
              <a:t> «писать».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. Часть речи, имеющая </a:t>
            </a:r>
            <a:r>
              <a:rPr lang="ru-RU" sz="3200" b="1" dirty="0" smtClean="0"/>
              <a:t>корень </a:t>
            </a:r>
            <a:r>
              <a:rPr lang="ru-RU" sz="3200" dirty="0" smtClean="0"/>
              <a:t>-</a:t>
            </a:r>
            <a:r>
              <a:rPr lang="ru-RU" sz="3200" b="1" dirty="0" smtClean="0"/>
              <a:t>юз</a:t>
            </a:r>
            <a:r>
              <a:rPr lang="ru-RU" sz="3200" dirty="0" smtClean="0"/>
              <a:t>-</a:t>
            </a:r>
            <a:r>
              <a:rPr lang="ru-RU" sz="3200" b="1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Гелати (XII век)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Монастырь Гелати основан и построен царём Давидом (Строителем) </a:t>
            </a:r>
            <a:br>
              <a:rPr lang="ru-RU" sz="2000" dirty="0" smtClean="0"/>
            </a:br>
            <a:r>
              <a:rPr lang="ru-RU" sz="2000" dirty="0" smtClean="0"/>
              <a:t>в 1106 году.</a:t>
            </a:r>
            <a:endParaRPr lang="ru-RU" sz="2000" dirty="0"/>
          </a:p>
        </p:txBody>
      </p:sp>
      <p:pic>
        <p:nvPicPr>
          <p:cNvPr id="4" name="Picture 2" descr="C:\Users\LeXon\Desktop\для МО\0_116d7_776561b0_-1-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8858312" cy="5000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Xon\Desktop\2582305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Xon\Desktop\13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Фрески</a:t>
            </a:r>
            <a:endParaRPr lang="ru-RU" dirty="0"/>
          </a:p>
        </p:txBody>
      </p:sp>
      <p:pic>
        <p:nvPicPr>
          <p:cNvPr id="3" name="Picture 2" descr="C:\Users\LeXon\Desktop\для МО\0_5e036_e420d96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Xon\Desktop\gelati_kutaisi_interi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eXon\Desktop\для МО\82419840_large_HPIM68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808" cy="6429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Xon\Desktop\gallery_file_289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95250"/>
            <a:ext cx="8890000" cy="666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</Words>
  <Application>Microsoft Office PowerPoint</Application>
  <PresentationFormat>Экран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Ребус  1. Существительное, образованное способом сложения от слов «правильный» и «писать».   2. Часть речи, имеющая корень -юз-. </vt:lpstr>
      <vt:lpstr>Гелати (XII век)  Монастырь Гелати основан и построен царём Давидом (Строителем)  в 1106 году.</vt:lpstr>
      <vt:lpstr>Слайд 4</vt:lpstr>
      <vt:lpstr>Слайд 5</vt:lpstr>
      <vt:lpstr>Фрески</vt:lpstr>
      <vt:lpstr>Слайд 7</vt:lpstr>
      <vt:lpstr>Слайд 8</vt:lpstr>
      <vt:lpstr>Слайд 9</vt:lpstr>
      <vt:lpstr>1.Что бы ни говорили, а я выполню эту работу. 2.Что сходит с рук ворам, за то воришек бьют. 3. При том материале прилагается справка.    1.Мои спутники тоже осматривали берег, но в виду имели совсем другое.   2.Ружье – вещь благородная, притом и украшение в комнате приятное. 3.Все громко заговорили, причем старались перекричать друг друга.  </vt:lpstr>
      <vt:lpstr>1.О людях надо судить по тому, сколько и как они в жизни сделали.  2.Истина необходима человеку так  же, как слепому поводырь.   3.Мне хотелось бы, чтобы счастье пришло, как заслуга. </vt:lpstr>
      <vt:lpstr>4.Труд необходим человеку так же, как пища, он должен быть регулярным, систематическим.    5.Не будьте равнодушны, потому что равнодушие смертоносно для души человека.  </vt:lpstr>
      <vt:lpstr>                                                                          Тест  I. Укажите предложение с союзом зато:  1.За(то) сестра Таня всегда отличалась на сцене, играя на разных любительских спектаклях.  2. Не за(то) волка бьют, что сер, а за(то), что овцу съел.  3. Спрячься за(то) дерево.  II. Укажите предложение с местоимением и частицей бы:  1. Все их усилия направлены были на то, что(бы) посеять пшеницу.  2. И что(бы) она ни делала, за что(бы) она ни принималась - всё выходит у неё красиво. 3.Что(бы) вода текла – камень сдвинь руками. </vt:lpstr>
      <vt:lpstr>   III. Укажите предложение с союзом также: 1. Не уметь ценить своё время так(же) неудобно, как и не уметь читать и писать 2. Молод тот, кто вечером чувствует себя так(же), как утром. 3. Учился он так(же) хорошо.  IV. В каком предложении оба выделенных слова пишутся слитно?  1. Что(бы)  воспитать щенка, необходимо много усилий, за(то) сколько радости он вам доставит!  2. Младший сын так(же) любит книги, как и все в нашей семье, по(этому)  у нас не возникло сомнения в том, что подарить ему в день рождения.  3. Что(бы) рыбка клевала так(же) хорошо, как вчера, я накопал свежих червей.  4. Я благодарю Вас, а так(же) Вашего секретаря за(то), что мне дали возможность изучить этот проект.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Монастырь Гелати</dc:title>
  <dc:creator>LeXon</dc:creator>
  <cp:lastModifiedBy>LeXon</cp:lastModifiedBy>
  <cp:revision>27</cp:revision>
  <dcterms:created xsi:type="dcterms:W3CDTF">2012-04-15T07:27:29Z</dcterms:created>
  <dcterms:modified xsi:type="dcterms:W3CDTF">2013-03-10T08:08:35Z</dcterms:modified>
</cp:coreProperties>
</file>