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  <p:sldId id="258" r:id="rId3"/>
    <p:sldId id="273" r:id="rId4"/>
    <p:sldId id="259" r:id="rId5"/>
    <p:sldId id="260" r:id="rId6"/>
    <p:sldId id="264" r:id="rId7"/>
    <p:sldId id="265" r:id="rId8"/>
    <p:sldId id="268" r:id="rId9"/>
    <p:sldId id="269" r:id="rId10"/>
    <p:sldId id="270" r:id="rId11"/>
    <p:sldId id="271" r:id="rId12"/>
    <p:sldId id="272" r:id="rId13"/>
    <p:sldId id="266" r:id="rId14"/>
    <p:sldId id="267" r:id="rId15"/>
    <p:sldId id="261" r:id="rId16"/>
    <p:sldId id="262" r:id="rId17"/>
    <p:sldId id="26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445FDE5-CBE6-49F5-89E3-FC1BD741309D}" type="datetimeFigureOut">
              <a:rPr lang="ru-RU" smtClean="0"/>
              <a:t>13.03.2013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4E4D3F-A6B5-43FC-880C-942C134594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9685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7300" b="1" dirty="0" smtClean="0"/>
              <a:t>А 25. Запятые </a:t>
            </a:r>
            <a:br>
              <a:rPr lang="ru-RU" sz="7300" b="1" dirty="0" smtClean="0"/>
            </a:br>
            <a:r>
              <a:rPr lang="ru-RU" sz="7300" b="1" dirty="0" smtClean="0"/>
              <a:t>в ССП </a:t>
            </a:r>
            <a:br>
              <a:rPr lang="ru-RU" sz="7300" b="1" dirty="0" smtClean="0"/>
            </a:br>
            <a:r>
              <a:rPr lang="ru-RU" sz="7300" b="1" dirty="0" smtClean="0"/>
              <a:t>с придаточным </a:t>
            </a:r>
            <a:br>
              <a:rPr lang="ru-RU" sz="7300" b="1" dirty="0" smtClean="0"/>
            </a:br>
            <a:r>
              <a:rPr lang="ru-RU" sz="7300" b="1" dirty="0" smtClean="0"/>
              <a:t>определительным </a:t>
            </a:r>
            <a:r>
              <a:rPr lang="ru-RU" sz="7300" dirty="0" smtClean="0"/>
              <a:t/>
            </a:r>
            <a:br>
              <a:rPr lang="ru-RU" sz="7300" dirty="0" smtClean="0"/>
            </a:br>
            <a:endParaRPr lang="ru-RU" sz="7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Иногда (1) в экспериментах используются задачи (2) логическая структура (3) которых (4) не имеет аналогов в реальной жизни.</a:t>
            </a:r>
          </a:p>
          <a:p>
            <a:endParaRPr lang="ru-RU" dirty="0" smtClean="0"/>
          </a:p>
          <a:p>
            <a:r>
              <a:rPr lang="ru-RU" dirty="0" smtClean="0"/>
              <a:t>1) 1, 3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3</a:t>
            </a:r>
          </a:p>
          <a:p>
            <a:r>
              <a:rPr lang="ru-RU" dirty="0" smtClean="0"/>
              <a:t>4) 2,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ловли протоптеров жители Судана используют специальный барабан (1) с помощью (2) которого (3) издаются звуки (4) падающих дождевых капель.</a:t>
            </a:r>
          </a:p>
          <a:p>
            <a:endParaRPr lang="ru-RU" dirty="0" smtClean="0"/>
          </a:p>
          <a:p>
            <a:r>
              <a:rPr lang="ru-RU" dirty="0" smtClean="0"/>
              <a:t>1) 1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1, 3</a:t>
            </a:r>
          </a:p>
          <a:p>
            <a:r>
              <a:rPr lang="ru-RU" dirty="0" smtClean="0"/>
              <a:t>4) 2,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Тренер распределил участников соревнований в команды (1) каждая (2) из которых (3) включала пять человек (4) и ещё раз напомнил правила игры.</a:t>
            </a:r>
          </a:p>
          <a:p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ru-RU" dirty="0" smtClean="0"/>
              <a:t> 1</a:t>
            </a:r>
            <a:endParaRPr lang="ru-RU" dirty="0" smtClean="0"/>
          </a:p>
          <a:p>
            <a:r>
              <a:rPr lang="ru-RU" dirty="0" smtClean="0"/>
              <a:t>3) 1, 4</a:t>
            </a:r>
          </a:p>
          <a:p>
            <a:r>
              <a:rPr lang="ru-RU" dirty="0" smtClean="0"/>
              <a:t>4) 2,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Учёные создали уникальный материал (1) гранулы (2) которого (3) обладают способностью (4) удерживать огромное количество влаги.</a:t>
            </a:r>
          </a:p>
          <a:p>
            <a:endParaRPr lang="ru-RU" dirty="0" smtClean="0"/>
          </a:p>
          <a:p>
            <a:r>
              <a:rPr lang="ru-RU" dirty="0" smtClean="0"/>
              <a:t>1) 1</a:t>
            </a:r>
          </a:p>
          <a:p>
            <a:r>
              <a:rPr lang="ru-RU" dirty="0" smtClean="0"/>
              <a:t>2) 2, 4</a:t>
            </a:r>
          </a:p>
          <a:p>
            <a:r>
              <a:rPr lang="ru-RU" dirty="0" smtClean="0"/>
              <a:t>3) 3</a:t>
            </a:r>
          </a:p>
          <a:p>
            <a:r>
              <a:rPr lang="ru-RU" dirty="0" smtClean="0"/>
              <a:t>4) 1, 3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Банковский кредит — выдаваемая на какой-либо срок ссуда (1) в пределах (2) которой (3) возможен расход (4) на определённую потребность.</a:t>
            </a:r>
          </a:p>
          <a:p>
            <a:endParaRPr lang="ru-RU" dirty="0" smtClean="0"/>
          </a:p>
          <a:p>
            <a:r>
              <a:rPr lang="ru-RU" dirty="0" smtClean="0"/>
              <a:t>1) 1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1, 3</a:t>
            </a:r>
          </a:p>
          <a:p>
            <a:r>
              <a:rPr lang="ru-RU" dirty="0" smtClean="0"/>
              <a:t>4) 2,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Мышление обеспечивает способность человека (1) правильно реагировать на новую ситуацию (2) для разрешения (3) которой (4) нет готового рецепта.</a:t>
            </a:r>
          </a:p>
          <a:p>
            <a:endParaRPr lang="ru-RU" dirty="0" smtClean="0"/>
          </a:p>
          <a:p>
            <a:r>
              <a:rPr lang="ru-RU" dirty="0" smtClean="0"/>
              <a:t>1) 1, 3</a:t>
            </a:r>
          </a:p>
          <a:p>
            <a:r>
              <a:rPr lang="ru-RU" dirty="0" smtClean="0"/>
              <a:t>2) 2, 4</a:t>
            </a:r>
          </a:p>
          <a:p>
            <a:r>
              <a:rPr lang="ru-RU" dirty="0" smtClean="0"/>
              <a:t>3) 2, 3, 4</a:t>
            </a:r>
          </a:p>
          <a:p>
            <a:r>
              <a:rPr lang="ru-RU" dirty="0" smtClean="0"/>
              <a:t>4) 2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596336" y="3284984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Однажды я ловил рыбу на небольшом озере (1) крутые берега (2) которого (3) густо заросли цепкой ежевикой.</a:t>
            </a:r>
          </a:p>
          <a:p>
            <a:endParaRPr lang="ru-RU" dirty="0" smtClean="0"/>
          </a:p>
          <a:p>
            <a:r>
              <a:rPr lang="ru-RU" dirty="0" smtClean="0"/>
              <a:t>1) 1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1, 3</a:t>
            </a:r>
          </a:p>
          <a:p>
            <a:r>
              <a:rPr lang="ru-RU" dirty="0" smtClean="0"/>
              <a:t>4) 1, 2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1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Пушкин крайне заинтересовался рассказом П. В. </a:t>
            </a:r>
            <a:r>
              <a:rPr lang="ru-RU" dirty="0" err="1" smtClean="0"/>
              <a:t>Нащокина</a:t>
            </a:r>
            <a:r>
              <a:rPr lang="ru-RU" dirty="0" smtClean="0"/>
              <a:t> и принялся за составление планов, а вскоре и за писание романа (1) герой (2) которого (3) в первоначальном плане (4) фигурирует под фамилией Островского, измененной затем на Дубровского. </a:t>
            </a:r>
          </a:p>
          <a:p>
            <a:r>
              <a:rPr lang="ru-RU" dirty="0" smtClean="0"/>
              <a:t>1) 1,2</a:t>
            </a:r>
          </a:p>
          <a:p>
            <a:r>
              <a:rPr lang="ru-RU" dirty="0" smtClean="0"/>
              <a:t>2) 1,2,3</a:t>
            </a:r>
          </a:p>
          <a:p>
            <a:r>
              <a:rPr lang="ru-RU" dirty="0" smtClean="0"/>
              <a:t>3) 1</a:t>
            </a:r>
          </a:p>
          <a:p>
            <a:r>
              <a:rPr lang="ru-RU" dirty="0" smtClean="0"/>
              <a:t>4) 1,3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789040"/>
            <a:ext cx="121444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Autofit/>
          </a:bodyPr>
          <a:lstStyle/>
          <a:p>
            <a:r>
              <a:rPr lang="ru-RU" sz="6600" dirty="0" smtClean="0"/>
              <a:t>Успехов</a:t>
            </a:r>
            <a:br>
              <a:rPr lang="ru-RU" sz="6600" dirty="0" smtClean="0"/>
            </a:br>
            <a:r>
              <a:rPr lang="ru-RU" sz="6600" dirty="0" smtClean="0"/>
              <a:t>на экзамене!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Рассмотрим задание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764704"/>
            <a:ext cx="8496944" cy="5832648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В каком варианте ответа правильно указаны все цифры, на месте которых в предложении должны стоять запятые?</a:t>
            </a:r>
          </a:p>
          <a:p>
            <a:pPr algn="l">
              <a:lnSpc>
                <a:spcPct val="12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900" i="1" dirty="0" smtClean="0">
                <a:solidFill>
                  <a:schemeClr val="bg1"/>
                </a:solidFill>
              </a:rPr>
              <a:t>Идея единого европейского пространства (1) поклонником</a:t>
            </a:r>
            <a:r>
              <a:rPr lang="en-US" sz="2900" i="1" dirty="0" smtClean="0">
                <a:solidFill>
                  <a:schemeClr val="bg1"/>
                </a:solidFill>
              </a:rPr>
              <a:t> </a:t>
            </a:r>
            <a:r>
              <a:rPr lang="ru-RU" sz="2900" i="1" dirty="0" smtClean="0">
                <a:solidFill>
                  <a:schemeClr val="bg1"/>
                </a:solidFill>
              </a:rPr>
              <a:t>(2) которой (3) был первый директор Царскосельского лицея Малиновский (4) обрела множество сторонников.</a:t>
            </a:r>
            <a:endParaRPr lang="ru-RU" sz="2900" dirty="0" smtClean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dirty="0" smtClean="0">
                <a:solidFill>
                  <a:schemeClr val="bg1"/>
                </a:solidFill>
              </a:rPr>
              <a:t>1)1,4   2) 2, 3   3) 1,3   4) 2, 4</a:t>
            </a:r>
          </a:p>
          <a:p>
            <a:pPr algn="l">
              <a:lnSpc>
                <a:spcPct val="120000"/>
              </a:lnSpc>
            </a:pPr>
            <a:endParaRPr lang="ru-RU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Что делаем?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1) Предложение сначала не читаем.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2) Находим слово </a:t>
            </a:r>
            <a:r>
              <a:rPr lang="ru-RU" b="1" i="1" dirty="0" smtClean="0">
                <a:solidFill>
                  <a:schemeClr val="tx1"/>
                </a:solidFill>
              </a:rPr>
              <a:t>который не в Им.п.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i="1" dirty="0" smtClean="0">
                <a:solidFill>
                  <a:schemeClr val="tx1"/>
                </a:solidFill>
              </a:rPr>
              <a:t>о которой, которых, при котором…</a:t>
            </a:r>
            <a:r>
              <a:rPr lang="ru-RU" dirty="0" smtClean="0">
                <a:solidFill>
                  <a:schemeClr val="tx1"/>
                </a:solidFill>
              </a:rPr>
              <a:t>). (Здесь </a:t>
            </a:r>
            <a:r>
              <a:rPr lang="ru-RU" i="1" dirty="0" smtClean="0">
                <a:solidFill>
                  <a:schemeClr val="tx1"/>
                </a:solidFill>
              </a:rPr>
              <a:t>– которой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3) Запоминаем цифры вокруг этого слова</a:t>
            </a:r>
            <a:r>
              <a:rPr lang="ru-RU" dirty="0" smtClean="0">
                <a:solidFill>
                  <a:schemeClr val="tx1"/>
                </a:solidFill>
              </a:rPr>
              <a:t>. (Здесь </a:t>
            </a:r>
            <a:r>
              <a:rPr lang="ru-RU" i="1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2, 3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4) Смотрим варианты ответов, </a:t>
            </a:r>
            <a:r>
              <a:rPr lang="ru-RU" dirty="0" err="1" smtClean="0">
                <a:solidFill>
                  <a:schemeClr val="tx1"/>
                </a:solidFill>
              </a:rPr>
              <a:t>вычеркиваам</a:t>
            </a:r>
            <a:r>
              <a:rPr lang="ru-RU" dirty="0" smtClean="0">
                <a:solidFill>
                  <a:schemeClr val="tx1"/>
                </a:solidFill>
              </a:rPr>
              <a:t> те из них, в которых есть данные цифры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>
                <a:solidFill>
                  <a:schemeClr val="tx1"/>
                </a:solidFill>
              </a:rPr>
              <a:t>Здесь </a:t>
            </a:r>
            <a:r>
              <a:rPr lang="ru-RU" i="1" dirty="0" smtClean="0">
                <a:solidFill>
                  <a:schemeClr val="tx1"/>
                </a:solidFill>
              </a:rPr>
              <a:t>–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2, 3, 4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5) Останется 1 вариант ответа – это и есть правильный. (</a:t>
            </a:r>
            <a:r>
              <a:rPr lang="ru-RU" i="1" dirty="0" smtClean="0">
                <a:solidFill>
                  <a:schemeClr val="tx1"/>
                </a:solidFill>
              </a:rPr>
              <a:t>1</a:t>
            </a:r>
            <a:r>
              <a:rPr lang="ru-RU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6) Останется не 1 вариант ответа (2,3,4, ни одного) – читаем предложение.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/>
          </a:bodyPr>
          <a:lstStyle/>
          <a:p>
            <a:r>
              <a:rPr lang="ru-RU" sz="6600" dirty="0" smtClean="0"/>
              <a:t>ПОТРЕНИРУЕМСЯ!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20687"/>
            <a:ext cx="7772400" cy="864097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7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7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1412776"/>
            <a:ext cx="6976864" cy="4370040"/>
          </a:xfrm>
        </p:spPr>
        <p:txBody>
          <a:bodyPr>
            <a:noAutofit/>
          </a:bodyPr>
          <a:lstStyle/>
          <a:p>
            <a:pPr marL="514350" indent="-51435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Деревья (1) возле (2)которых (3) мы расположились (4) одиноко возвышались среди открытого поля, которое было засеяно рожью и гречихой.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1) 1,2,3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2) 1,2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3) 1,2,3,4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4) 1,4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948264" y="3501008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обильное цветение (1) ценятся герани (2) семена (3) которых (4) можно высевать летом или под зиму.</a:t>
            </a:r>
          </a:p>
          <a:p>
            <a:endParaRPr lang="ru-RU" dirty="0" smtClean="0"/>
          </a:p>
          <a:p>
            <a:r>
              <a:rPr lang="ru-RU" dirty="0" smtClean="0"/>
              <a:t>1) 1, 4</a:t>
            </a:r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1, 2, 4</a:t>
            </a:r>
          </a:p>
          <a:p>
            <a:r>
              <a:rPr lang="ru-RU" dirty="0" smtClean="0"/>
              <a:t>4) 2, 3,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668344" y="30689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2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Хлестакову удалось провести (1) даже городничего (2) плутовство (3) которого (4) было известно всему городу.</a:t>
            </a:r>
          </a:p>
          <a:p>
            <a:endParaRPr lang="ru-RU" dirty="0" smtClean="0"/>
          </a:p>
          <a:p>
            <a:r>
              <a:rPr lang="ru-RU" dirty="0" smtClean="0"/>
              <a:t>1) 1,3</a:t>
            </a:r>
          </a:p>
          <a:p>
            <a:r>
              <a:rPr lang="ru-RU" dirty="0" smtClean="0"/>
              <a:t>2) </a:t>
            </a:r>
            <a:r>
              <a:rPr lang="ru-RU" dirty="0" smtClean="0"/>
              <a:t>1, 3, 4</a:t>
            </a:r>
            <a:endParaRPr lang="ru-RU" dirty="0" smtClean="0"/>
          </a:p>
          <a:p>
            <a:r>
              <a:rPr lang="ru-RU" dirty="0" smtClean="0"/>
              <a:t>3) 2, 4</a:t>
            </a:r>
          </a:p>
          <a:p>
            <a:r>
              <a:rPr lang="ru-RU" dirty="0" smtClean="0"/>
              <a:t>4)</a:t>
            </a:r>
            <a:r>
              <a:rPr lang="ru-RU" dirty="0" smtClean="0"/>
              <a:t> 2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Для лечения самых разных болезней в медицине широко используется (1) пчелиный яд (2) потребность (3) в котором (4) постоянно растёт.</a:t>
            </a:r>
          </a:p>
          <a:p>
            <a:endParaRPr lang="ru-RU" dirty="0" smtClean="0"/>
          </a:p>
          <a:p>
            <a:r>
              <a:rPr lang="ru-RU" dirty="0" smtClean="0"/>
              <a:t>1) 1,3</a:t>
            </a:r>
          </a:p>
          <a:p>
            <a:r>
              <a:rPr lang="ru-RU" dirty="0" smtClean="0"/>
              <a:t>2) 2</a:t>
            </a:r>
            <a:r>
              <a:rPr lang="ru-RU" dirty="0" smtClean="0"/>
              <a:t>, 4</a:t>
            </a:r>
            <a:endParaRPr lang="ru-RU" dirty="0" smtClean="0"/>
          </a:p>
          <a:p>
            <a:r>
              <a:rPr lang="ru-RU" dirty="0" smtClean="0"/>
              <a:t>3) 2</a:t>
            </a:r>
          </a:p>
          <a:p>
            <a:r>
              <a:rPr lang="ru-RU" dirty="0" smtClean="0"/>
              <a:t>4) 3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Киеве на высокой горе на берегу Днепра установлен памятник (1) князю Владимиру (2) во времена княжения (3) которого (4) состоялось крещение Руси.</a:t>
            </a:r>
          </a:p>
          <a:p>
            <a:endParaRPr lang="ru-RU" dirty="0" smtClean="0"/>
          </a:p>
          <a:p>
            <a:r>
              <a:rPr lang="ru-RU" dirty="0" smtClean="0"/>
              <a:t>1) 1, 2</a:t>
            </a:r>
          </a:p>
          <a:p>
            <a:r>
              <a:rPr lang="ru-RU" dirty="0" smtClean="0"/>
              <a:t>2)</a:t>
            </a:r>
            <a:r>
              <a:rPr lang="ru-RU" dirty="0" smtClean="0"/>
              <a:t> 3, 4 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smtClean="0"/>
              <a:t>2</a:t>
            </a:r>
            <a:endParaRPr lang="ru-RU" dirty="0" smtClean="0"/>
          </a:p>
          <a:p>
            <a:r>
              <a:rPr lang="ru-RU" dirty="0" smtClean="0"/>
              <a:t>4) 1, 2, 3, 4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3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В каком варианте ответа правильно указаны все цифры, на месте которых в предложении должны стоять запятые?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Каждый писатель является психологом (1) в задачи (2) которого (3) входит понимание мотивов поступков героя и раскрытое его души.</a:t>
            </a:r>
          </a:p>
          <a:p>
            <a:endParaRPr lang="ru-RU" dirty="0" smtClean="0"/>
          </a:p>
          <a:p>
            <a:r>
              <a:rPr lang="ru-RU" dirty="0" smtClean="0"/>
              <a:t>1) 1</a:t>
            </a:r>
            <a:r>
              <a:rPr lang="ru-RU" dirty="0" smtClean="0"/>
              <a:t>, 3</a:t>
            </a:r>
            <a:endParaRPr lang="ru-RU" dirty="0" smtClean="0"/>
          </a:p>
          <a:p>
            <a:r>
              <a:rPr lang="ru-RU" dirty="0" smtClean="0"/>
              <a:t>2) 2</a:t>
            </a:r>
          </a:p>
          <a:p>
            <a:r>
              <a:rPr lang="ru-RU" dirty="0" smtClean="0"/>
              <a:t>3) 2, 3</a:t>
            </a:r>
          </a:p>
          <a:p>
            <a:r>
              <a:rPr lang="ru-RU" dirty="0" smtClean="0"/>
              <a:t>4) 1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820744" y="3221360"/>
            <a:ext cx="121444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4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918</Words>
  <Application>Microsoft Office PowerPoint</Application>
  <PresentationFormat>Экран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Городская</vt:lpstr>
      <vt:lpstr>   А 25. Запятые  в ССП  с придаточным  определительным  </vt:lpstr>
      <vt:lpstr>Рассмотрим задание</vt:lpstr>
      <vt:lpstr>ПОТРЕНИРУЕМСЯ!</vt:lpstr>
      <vt:lpstr>    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В каком варианте ответа правильно указаны все цифры, на месте которых в предложении должны стоять запятые?</vt:lpstr>
      <vt:lpstr>Успехов на экзамене!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 25. Запятые в ССП с придаточным определительным  </dc:title>
  <dc:creator>Admin</dc:creator>
  <cp:lastModifiedBy>Admin</cp:lastModifiedBy>
  <cp:revision>6</cp:revision>
  <dcterms:created xsi:type="dcterms:W3CDTF">2013-03-13T08:03:38Z</dcterms:created>
  <dcterms:modified xsi:type="dcterms:W3CDTF">2013-03-13T08:54:59Z</dcterms:modified>
</cp:coreProperties>
</file>