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7" r:id="rId4"/>
    <p:sldId id="272" r:id="rId5"/>
    <p:sldId id="277" r:id="rId6"/>
    <p:sldId id="284" r:id="rId7"/>
    <p:sldId id="298" r:id="rId8"/>
    <p:sldId id="2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D59"/>
    <a:srgbClr val="F9D89D"/>
    <a:srgbClr val="F8D1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l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ptf.drezna.ru/machines/spinning/s_0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ton-duvet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071538" y="240605"/>
            <a:ext cx="7858180" cy="661739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Содержимое 3" descr="69a0e17b09f3049f169edd49668a36b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00960" y="4643446"/>
            <a:ext cx="2859933" cy="1785950"/>
          </a:xfrm>
        </p:spPr>
      </p:pic>
      <p:pic>
        <p:nvPicPr>
          <p:cNvPr id="5" name="Рисунок 4" descr="hlopok.gif"/>
          <p:cNvPicPr>
            <a:picLocks noChangeAspect="1"/>
          </p:cNvPicPr>
          <p:nvPr/>
        </p:nvPicPr>
        <p:blipFill>
          <a:blip r:embed="rId4" cstate="print"/>
          <a:srcRect l="1162" t="50000" r="53488" b="5224"/>
          <a:stretch>
            <a:fillRect/>
          </a:stretch>
        </p:blipFill>
        <p:spPr>
          <a:xfrm>
            <a:off x="1357290" y="571480"/>
            <a:ext cx="2357454" cy="1813426"/>
          </a:xfrm>
          <a:prstGeom prst="rect">
            <a:avLst/>
          </a:prstGeom>
        </p:spPr>
      </p:pic>
      <p:pic>
        <p:nvPicPr>
          <p:cNvPr id="6" name="Рисунок 5" descr="hlopok.gif"/>
          <p:cNvPicPr>
            <a:picLocks noChangeAspect="1"/>
          </p:cNvPicPr>
          <p:nvPr/>
        </p:nvPicPr>
        <p:blipFill>
          <a:blip r:embed="rId4" cstate="print"/>
          <a:srcRect l="1162" t="2985" r="53488" b="56716"/>
          <a:stretch>
            <a:fillRect/>
          </a:stretch>
        </p:blipFill>
        <p:spPr>
          <a:xfrm>
            <a:off x="3571868" y="2571744"/>
            <a:ext cx="2579706" cy="178595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3214678" y="2000240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429256" y="4000504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5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Хлопчатник-</a:t>
            </a:r>
            <a:endParaRPr lang="ru-RU" dirty="0"/>
          </a:p>
        </p:txBody>
      </p:sp>
      <p:pic>
        <p:nvPicPr>
          <p:cNvPr id="11" name="Содержимое 10" descr="coton-duve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4143380"/>
            <a:ext cx="230090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714744" y="1524000"/>
            <a:ext cx="5214974" cy="46634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теплолюбивое, однолетнее растение древовидной формы, известное человеку уже более 5 тысяч лет. Произрастает хлопчатник в так называемом хлопковом поясе, охватывающем некоторые районы Китая, Индии, Пакистана, Средней Азии, Америки, Африки.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00166" y="1714488"/>
            <a:ext cx="2321023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5364088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Хлопкоочистительный завод</a:t>
            </a:r>
            <a:endParaRPr lang="ru-RU" sz="3200" dirty="0"/>
          </a:p>
        </p:txBody>
      </p:sp>
      <p:pic>
        <p:nvPicPr>
          <p:cNvPr id="4" name="Picture 7" descr="s_002_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428628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55976" y="2204864"/>
            <a:ext cx="5184576" cy="9361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Прядильная фабрика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489" y="3212976"/>
            <a:ext cx="4381511" cy="328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pryagh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214815"/>
            <a:ext cx="3964777" cy="264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728063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488181" cy="336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3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926" y="1196752"/>
            <a:ext cx="4056074" cy="540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Изучение свойств хлопчатобумажных тканей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8592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Приготовить необходимые инструменты, приспособления и материалы;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! </a:t>
            </a:r>
            <a:r>
              <a:rPr lang="ru-RU" dirty="0" smtClean="0"/>
              <a:t>Организовать свое рабочее место;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! </a:t>
            </a:r>
            <a:r>
              <a:rPr lang="ru-RU" dirty="0" smtClean="0"/>
              <a:t>Вспомнить </a:t>
            </a:r>
            <a:r>
              <a:rPr lang="ru-RU" b="1" dirty="0" smtClean="0">
                <a:solidFill>
                  <a:srgbClr val="FF0000"/>
                </a:solidFill>
              </a:rPr>
              <a:t>правила техники безопасности</a:t>
            </a:r>
            <a:r>
              <a:rPr lang="ru-RU" dirty="0" smtClean="0"/>
              <a:t> при работе с ручной иглой и утюгом.</a:t>
            </a:r>
            <a:endParaRPr lang="ru-RU" dirty="0"/>
          </a:p>
        </p:txBody>
      </p:sp>
    </p:spTree>
  </p:cSld>
  <p:clrMapOvr>
    <a:masterClrMapping/>
  </p:clrMapOvr>
  <p:transition advClick="0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Инструкционная карта 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8006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11.Проверьте, все ли ответы в таблице отмечены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57356" y="1785926"/>
          <a:ext cx="6357980" cy="4786346"/>
        </p:xfrm>
        <a:graphic>
          <a:graphicData uri="http://schemas.openxmlformats.org/drawingml/2006/table">
            <a:tbl>
              <a:tblPr/>
              <a:tblGrid>
                <a:gridCol w="620851"/>
                <a:gridCol w="620851"/>
                <a:gridCol w="630257"/>
                <a:gridCol w="637576"/>
                <a:gridCol w="637576"/>
                <a:gridCol w="652207"/>
                <a:gridCol w="652207"/>
                <a:gridCol w="631303"/>
                <a:gridCol w="637576"/>
                <a:gridCol w="637576"/>
              </a:tblGrid>
              <a:tr h="115335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Образец ткани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9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Блеск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9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Гладкость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9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Мягкость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9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Прочность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9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Сминаемость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9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Гигроскопи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чность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9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Скольжение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9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Осыпаемость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9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Усадка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9D"/>
                    </a:solidFill>
                  </a:tcPr>
                </a:tc>
              </a:tr>
              <a:tr h="1513747">
                <a:tc rowSpan="3">
                  <a:txBody>
                    <a:bodyPr/>
                    <a:lstStyle/>
                    <a:p>
                      <a:pPr marL="7239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Хлопчатобумажная ткань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Нет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Глад-кая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Мяг-кая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Ма-лая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Ма-лая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Низ-кая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Ма-лое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Боль-шая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(5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ни-тей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Ма-лая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210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Сла-бый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Ше-ро-хова-тая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Жест-кая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Сред-няя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Сред-няя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Сред-няя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Сред-нее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Сред-няя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(3-4)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Сред-няя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59"/>
                    </a:solidFill>
                  </a:tcPr>
                </a:tc>
              </a:tr>
              <a:tr h="908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Силь-ный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Боль-шая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Боль-шая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Высо-кая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Боль-шое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Ма-лая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(1-2)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Боль-шая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2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08" y="107907"/>
          <a:ext cx="5357851" cy="6750093"/>
        </p:xfrm>
        <a:graphic>
          <a:graphicData uri="http://schemas.openxmlformats.org/drawingml/2006/table">
            <a:tbl>
              <a:tblPr/>
              <a:tblGrid>
                <a:gridCol w="304765"/>
                <a:gridCol w="2152170"/>
                <a:gridCol w="1839881"/>
                <a:gridCol w="1061035"/>
              </a:tblGrid>
              <a:tr h="1564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Тест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FF9900"/>
                          </a:solidFill>
                          <a:latin typeface="Arial"/>
                        </a:rPr>
                        <a:t>Раздел "Волокна и ткани"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67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dirty="0">
                          <a:latin typeface="Arial"/>
                        </a:rPr>
                        <a:t>Инструкция: щелкните в ячейке "№ правильного ответа, затем по кнопке со стрелкой и выберите номер правильного, на ваш взгляд, ответа.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№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Вопрос 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Варианты ответа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>
                          <a:latin typeface="Arial"/>
                        </a:rPr>
                        <a:t>№ правильного ответа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4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 dirty="0">
                          <a:latin typeface="Arial"/>
                        </a:rPr>
                        <a:t>Как называются нити, идущие вдоль ткани?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1. нить основы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2. нить утка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3. кромка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 dirty="0">
                          <a:latin typeface="Arial"/>
                        </a:rPr>
                        <a:t>Что образуется по краям ткани при ее изготовлении?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1. нить основы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2. нить утка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3. кромка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 dirty="0">
                          <a:latin typeface="Arial"/>
                        </a:rPr>
                        <a:t>У какой ткани лицевую сторону определяют по чистоте отделки?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1. с печатным рисунком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2. </a:t>
                      </a:r>
                      <a:r>
                        <a:rPr lang="ru-RU" sz="1000" b="0" i="0" u="none" strike="noStrike" dirty="0" err="1">
                          <a:latin typeface="Arial"/>
                        </a:rPr>
                        <a:t>гладкокрашенная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3. ворсовая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 dirty="0">
                          <a:latin typeface="Arial"/>
                        </a:rPr>
                        <a:t>По каким признакам определяют направление нитей основы в ткани?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1. по цвету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2. по звуку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3. по растяжению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 dirty="0">
                          <a:latin typeface="Arial"/>
                        </a:rPr>
                        <a:t>Какие ткани производят из волокон растительного происхождения?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1. шелковые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2. шерстяные 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3. хлопчатобумажные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>
                          <a:latin typeface="Arial"/>
                        </a:rPr>
                        <a:t>Ткань изготавливают на фабрике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1. швейной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2. ткацкой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3. прядильной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>
                          <a:latin typeface="Arial"/>
                        </a:rPr>
                        <a:t>На ткацких фабриках работают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1. ровничницы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2. ткачихи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3. прядильщицы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>
                          <a:latin typeface="Arial"/>
                        </a:rPr>
                        <a:t>Из какой части растений получают волокна хлопка?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1 корень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2. стебель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3. плод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latin typeface="Arial"/>
                        </a:rPr>
                        <a:t>Каковы особенности полотняного переплетения?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>
                          <a:latin typeface="Arial"/>
                        </a:rPr>
                        <a:t>1. нить основы проходит под две нити утка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 dirty="0">
                          <a:latin typeface="Arial"/>
                        </a:rPr>
                        <a:t>2. нить основы проходит под одну нить утка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 dirty="0">
                          <a:latin typeface="Arial"/>
                        </a:rPr>
                        <a:t>3. нить основы проходит под несколькими нитями утка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>
                          <a:latin typeface="Arial"/>
                        </a:rPr>
                        <a:t>Как называются нити, идущие поперек ткани?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1. нить основы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2. нить утка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3. кромка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Закончили тестирование?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Ваша оценка</a:t>
                      </a:r>
                    </a:p>
                  </a:txBody>
                  <a:tcPr marL="4772" marR="4772" marT="4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5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7">
      <a:dk1>
        <a:sysClr val="windowText" lastClr="000000"/>
      </a:dk1>
      <a:lt1>
        <a:srgbClr val="F9D28B"/>
      </a:lt1>
      <a:dk2>
        <a:srgbClr val="4F271C"/>
      </a:dk2>
      <a:lt2>
        <a:srgbClr val="E7DEC9"/>
      </a:lt2>
      <a:accent1>
        <a:srgbClr val="922122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D49887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705</TotalTime>
  <Words>386</Words>
  <Application>Microsoft Office PowerPoint</Application>
  <PresentationFormat>Экран (4:3)</PresentationFormat>
  <Paragraphs>121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Хлопчатник-</vt:lpstr>
      <vt:lpstr>Хлопкоочистительный завод</vt:lpstr>
      <vt:lpstr>Слайд 4</vt:lpstr>
      <vt:lpstr>Слайд 5</vt:lpstr>
      <vt:lpstr>Изучение свойств хлопчатобумажных тканей</vt:lpstr>
      <vt:lpstr>Инструкционная карта №5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иришка и руслан</cp:lastModifiedBy>
  <cp:revision>58</cp:revision>
  <dcterms:created xsi:type="dcterms:W3CDTF">2011-11-10T05:31:13Z</dcterms:created>
  <dcterms:modified xsi:type="dcterms:W3CDTF">2011-11-17T16:05:58Z</dcterms:modified>
</cp:coreProperties>
</file>