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4" r:id="rId4"/>
    <p:sldId id="257" r:id="rId5"/>
    <p:sldId id="265" r:id="rId6"/>
    <p:sldId id="259" r:id="rId7"/>
    <p:sldId id="267" r:id="rId8"/>
    <p:sldId id="268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2" autoAdjust="0"/>
    <p:restoredTop sz="93757" autoAdjust="0"/>
  </p:normalViewPr>
  <p:slideViewPr>
    <p:cSldViewPr>
      <p:cViewPr>
        <p:scale>
          <a:sx n="100" d="100"/>
          <a:sy n="100" d="100"/>
        </p:scale>
        <p:origin x="-122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130A-3B95-4C1C-B8E1-0C2E5BD91FDA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E86D5-8AA0-4293-9242-C00F87B12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2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86D5-8AA0-4293-9242-C00F87B126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85728"/>
            <a:ext cx="5143536" cy="2643206"/>
          </a:xfrm>
        </p:spPr>
        <p:txBody>
          <a:bodyPr/>
          <a:lstStyle/>
          <a:p>
            <a:r>
              <a:rPr lang="ru-RU" dirty="0" smtClean="0"/>
              <a:t>КАК СОЗДАТЬ АВТОРСКИЙ СУВЕНИР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3571900" cy="12096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Сергиенко </a:t>
            </a:r>
            <a:r>
              <a:rPr lang="ru-RU" smtClean="0"/>
              <a:t>Ольга Николаевна</a:t>
            </a:r>
          </a:p>
          <a:p>
            <a:r>
              <a:rPr lang="ru-RU" smtClean="0"/>
              <a:t>Сергиенко </a:t>
            </a:r>
            <a:r>
              <a:rPr lang="ru-RU" dirty="0" smtClean="0"/>
              <a:t>Анна</a:t>
            </a:r>
          </a:p>
          <a:p>
            <a:r>
              <a:rPr lang="ru-RU" dirty="0" smtClean="0"/>
              <a:t>Тишкова Василиса</a:t>
            </a:r>
          </a:p>
          <a:p>
            <a:r>
              <a:rPr lang="ru-RU" dirty="0" smtClean="0"/>
              <a:t>Базылева Екатерина</a:t>
            </a:r>
            <a:endParaRPr lang="ru-RU" dirty="0"/>
          </a:p>
        </p:txBody>
      </p:sp>
      <p:pic>
        <p:nvPicPr>
          <p:cNvPr id="1026" name="Picture 2" descr="C:\Documents and Settings\1\Рабочий стол\сувениры\DSC02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3881465" cy="291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Рисунок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428604"/>
            <a:ext cx="368066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285749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 опыта работы 2008-2010 г.г.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Амурская область</a:t>
            </a:r>
          </a:p>
          <a:p>
            <a:pPr algn="ctr"/>
            <a:r>
              <a:rPr lang="ru-RU" dirty="0" smtClean="0"/>
              <a:t>г. Шимановск</a:t>
            </a:r>
          </a:p>
          <a:p>
            <a:pPr algn="ctr"/>
            <a:r>
              <a:rPr lang="ru-RU" dirty="0" smtClean="0"/>
              <a:t>студия прикладных ремесел «Народный умелец»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Океанский сувенир 2009</a:t>
            </a:r>
            <a:endParaRPr lang="ru-RU" dirty="0"/>
          </a:p>
        </p:txBody>
      </p:sp>
      <p:pic>
        <p:nvPicPr>
          <p:cNvPr id="1026" name="Picture 2" descr="C:\Documents and Settings\1\Рабочий стол\сувениры\океан работы наши\DSC0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285860"/>
            <a:ext cx="2286015" cy="1714512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сувениры\океан работы наши\DSC030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857628"/>
            <a:ext cx="2390705" cy="17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1\Рабочий стол\сувениры\океан работы наши\DSC0304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1555" y="1907281"/>
            <a:ext cx="2135816" cy="18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Documents and Settings\1\Рабочий стол\сувениры\океан работы наши\DSC0304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18462" y="1410902"/>
            <a:ext cx="1959303" cy="170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 descr="C:\Documents and Settings\1\Рабочий стол\сувениры\океан работы наши\DSC0305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21889" y="1722053"/>
            <a:ext cx="2086454" cy="178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C:\Documents and Settings\1\Рабочий стол\сувениры\океан работы наши\DSC0305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209761" y="3362267"/>
            <a:ext cx="1422485" cy="106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сув\DSC0482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4739">
            <a:off x="2804512" y="3451998"/>
            <a:ext cx="2399671" cy="234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сув\DSC0482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2371957" cy="234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сув\DSC04826.JPG"/>
          <p:cNvPicPr>
            <a:picLocks noChangeAspect="1" noChangeArrowheads="1"/>
          </p:cNvPicPr>
          <p:nvPr/>
        </p:nvPicPr>
        <p:blipFill>
          <a:blip r:embed="rId11" cstate="screen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10327" y="4762309"/>
            <a:ext cx="2093910" cy="157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я работа\мои работы\DSC01187.JPG"/>
          <p:cNvPicPr>
            <a:picLocks noChangeAspect="1" noChangeArrowheads="1"/>
          </p:cNvPicPr>
          <p:nvPr/>
        </p:nvPicPr>
        <p:blipFill>
          <a:blip r:embed="rId2" cstate="screen">
            <a:lum brigh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Поздравляем!!!</a:t>
            </a:r>
            <a:endParaRPr lang="ru-RU" sz="4400" kern="12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+mj-lt"/>
                <a:ea typeface="+mj-ea"/>
                <a:cs typeface="+mj-cs"/>
              </a:rPr>
              <a:t> </a:t>
            </a:r>
            <a:endParaRPr lang="ru-RU" b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 сумели придумать сувениры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осталось совсем чуть-чуть – сделать их своими руками и подарить своим друзьям, вожатым и педагогам! 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100лет шимановску\DSC045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857628"/>
            <a:ext cx="3124128" cy="234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4864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66FF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dirty="0" smtClean="0"/>
              <a:t>Какая продукция вам нравится?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ручного изготовления – 88 %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заводского производства – 12%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dirty="0" smtClean="0"/>
              <a:t>За сколько вы готовы купить: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мелкую поделку – 50 -200 рублей;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изделие среднего размера – 100 – 600 рублей;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крупное изделие – 200 – 5000 рублей.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dirty="0" smtClean="0"/>
              <a:t>Какого размера продукция вас устраивает?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мелкая – 12 %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средняя – 65 %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крупная – 23%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dirty="0" smtClean="0"/>
              <a:t>Нужны ли сувениры, отражающие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2000" b="1" dirty="0" smtClean="0"/>
              <a:t>самобытность Амурской области?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да – 93 %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нет – 5 %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/>
              <a:t>не знаю – 2%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57200" y="274638"/>
            <a:ext cx="8305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/>
              <a:t>Результаты опроса населения г. Шимановска </a:t>
            </a:r>
            <a:br>
              <a:rPr lang="ru-RU" sz="2400" b="1" dirty="0"/>
            </a:br>
            <a:r>
              <a:rPr lang="ru-RU" sz="2400" b="1" dirty="0"/>
              <a:t>о </a:t>
            </a:r>
            <a:r>
              <a:rPr lang="ru-RU" sz="2400" b="1" dirty="0" err="1"/>
              <a:t>востребованности</a:t>
            </a:r>
            <a:r>
              <a:rPr lang="ru-RU" sz="2400" b="1" dirty="0"/>
              <a:t> сувенирной продукции</a:t>
            </a:r>
          </a:p>
        </p:txBody>
      </p:sp>
      <p:pic>
        <p:nvPicPr>
          <p:cNvPr id="12292" name="Picture 8" descr="харз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513002" cy="194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СУВЕНИРЫ К ПРАЗДНИКАМ </a:t>
            </a:r>
            <a:br>
              <a:rPr lang="ru-RU" dirty="0" smtClean="0"/>
            </a:br>
            <a:r>
              <a:rPr lang="ru-RU" dirty="0" smtClean="0"/>
              <a:t>или просто подарок от всего сердца</a:t>
            </a:r>
            <a:endParaRPr lang="ru-RU" dirty="0"/>
          </a:p>
        </p:txBody>
      </p:sp>
      <p:pic>
        <p:nvPicPr>
          <p:cNvPr id="2051" name="Picture 3" descr="C:\Documents and Settings\1\Рабочий стол\сувениры\IMGA137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28596" y="3429000"/>
            <a:ext cx="181274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1\Рабочий стол\сувениры\DSC02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929198"/>
            <a:ext cx="1857388" cy="171380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62" name="Picture 14" descr="C:\Documents and Settings\1\Рабочий стол\сувениры\IMGA1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43050"/>
            <a:ext cx="2357454" cy="176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1\Рабочий стол\сувениры\DSC026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500174"/>
            <a:ext cx="2408481" cy="2107422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6" name="Picture 4" descr="C:\Documents and Settings\1\Рабочий стол\сувениры\DSC010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643050"/>
            <a:ext cx="1366252" cy="192882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9" name="Picture 23" descr="C:\Documents and Settings\1\Рабочий стол\сувениры\DSC04998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56017" y="2187991"/>
            <a:ext cx="2062713" cy="154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6" descr="C:\Documents and Settings\1\Рабочий стол\сувениры\DSC0262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5429264"/>
            <a:ext cx="1314460" cy="114300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9" descr="заяц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643314"/>
            <a:ext cx="2009953" cy="163549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Picture 10" descr="зима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72074"/>
            <a:ext cx="1828800" cy="160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100лет шимановску\DSC0455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13747" y="3658758"/>
            <a:ext cx="1266556" cy="94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Моя работа\мои работы\DSC00051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286256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</a:t>
            </a:r>
            <a:endParaRPr lang="ru-RU" dirty="0"/>
          </a:p>
        </p:txBody>
      </p:sp>
      <p:pic>
        <p:nvPicPr>
          <p:cNvPr id="4" name="Picture 2" descr="C:\Documents and Settings\1\Рабочий стол\сувениры\DSC0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1857389" cy="139304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Picture 8" descr="C:\Documents and Settings\1\Рабочий стол\сувениры\DSC02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16609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C:\Documents and Settings\1\Рабочий стол\сувениры\DSC0485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285860"/>
            <a:ext cx="2214578" cy="2140474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Picture 11" descr="C:\Documents and Settings\1\Рабочий стол\сувениры\DSC026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876"/>
            <a:ext cx="1428760" cy="219393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12" descr="C:\Documents and Settings\1\Рабочий стол\сувениры\DSC026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572008"/>
            <a:ext cx="1393040" cy="185738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Picture 13" descr="C:\Documents and Settings\1\Рабочий стол\сувениры\DSC0261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3429000"/>
            <a:ext cx="825039" cy="110005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3" name="Picture 15" descr="C:\Documents and Settings\1\Рабочий стол\сувениры\IMGA1272.JPG"/>
          <p:cNvPicPr>
            <a:picLocks noChangeAspect="1" noChangeArrowheads="1"/>
          </p:cNvPicPr>
          <p:nvPr/>
        </p:nvPicPr>
        <p:blipFill>
          <a:blip r:embed="rId8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643702" y="1357298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8" descr="C:\Documents and Settings\1\Рабочий стол\сувениры\DSC00678.JPG"/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357422" y="3857628"/>
            <a:ext cx="1568599" cy="228601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7" name="Picture 19" descr="C:\Documents and Settings\1\Рабочий стол\сувениры\DSC0240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357166"/>
            <a:ext cx="1000132" cy="88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2" descr="C:\Documents and Settings\1\Рабочий стол\сувениры\DSC029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428604"/>
            <a:ext cx="1785950" cy="174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1\Рабочий стол\сувениры\DSC03197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1136042" cy="95185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" name="Picture 2" descr="C:\Documents and Settings\1\Рабочий стол\сувениры\DSC02616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4738697"/>
            <a:ext cx="1268025" cy="169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F:\сув\DSC04819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1905013" cy="142876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углом вверх 4"/>
          <p:cNvSpPr/>
          <p:nvPr/>
        </p:nvSpPr>
        <p:spPr>
          <a:xfrm flipV="1">
            <a:off x="857224" y="2786058"/>
            <a:ext cx="6215106" cy="17859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Этапы работы</a:t>
            </a:r>
          </a:p>
          <a:p>
            <a:r>
              <a:rPr lang="ru-RU" dirty="0" smtClean="0"/>
              <a:t>Выбор темы</a:t>
            </a:r>
          </a:p>
          <a:p>
            <a:r>
              <a:rPr lang="ru-RU" b="1" i="1" dirty="0" smtClean="0"/>
              <a:t>Творческий поиск</a:t>
            </a:r>
          </a:p>
          <a:p>
            <a:r>
              <a:rPr lang="ru-RU" dirty="0" smtClean="0"/>
              <a:t>Работа над эскизами</a:t>
            </a:r>
          </a:p>
          <a:p>
            <a:r>
              <a:rPr lang="ru-RU" dirty="0" smtClean="0"/>
              <a:t>Выбор материала</a:t>
            </a:r>
          </a:p>
          <a:p>
            <a:r>
              <a:rPr lang="ru-RU" dirty="0" smtClean="0"/>
              <a:t>Выбор техники исполнения</a:t>
            </a:r>
          </a:p>
          <a:p>
            <a:r>
              <a:rPr lang="ru-RU" dirty="0" smtClean="0"/>
              <a:t>Изготовление изделия</a:t>
            </a:r>
          </a:p>
          <a:p>
            <a:r>
              <a:rPr lang="ru-RU" dirty="0" smtClean="0"/>
              <a:t>Анализ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СЕКРЕТЫ НОВЫХ ИДЕЙ ИЛИ КАК РАЗРАБОТАТЬ СУВЕНИР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Творческий поиск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smtClean="0"/>
              <a:t>Работу надо сделать так, чтобы люди на нее не просто посмотрели, а рассматривали продолжительное время, испытывали эмоции.</a:t>
            </a:r>
          </a:p>
          <a:p>
            <a:pPr algn="ctr">
              <a:buNone/>
            </a:pP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Ассоциации по выбранной теме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Ключевые слова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Цепочка рассуждений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Одобрение необычных мыслей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Дальнейшее развитие оригинальных идей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Мысленно представить изделие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Изобразить идею на бумаге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100-летие города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000892" y="3500438"/>
            <a:ext cx="1785950" cy="7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мысленно представляем  свою идею  и зарисовываем её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86182" y="3786190"/>
            <a:ext cx="2857520" cy="2643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соединяем  полученные ответы и получаем новую идею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усатый мэр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русской одежде, широко улыбаясь держит в руках …</a:t>
            </a:r>
            <a:r>
              <a:rPr lang="ru-RU" sz="1600" dirty="0" smtClean="0"/>
              <a:t>подарок к юбилею города,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а какой лучший подарок для любой семьи?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квартира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2910" y="3429000"/>
            <a:ext cx="125728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000496" y="1214422"/>
            <a:ext cx="4714908" cy="2143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выбираем интересную мысль и продолжаем рассуждать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мэр – как он выглядит? – усатый дядька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родной образ русского человека  узнаваемый каждым? – парень  в русской одежде - косоворотке, в кепке с цветком, улыбка до ушей, вихор из под кепки, в руках гармошка или балалайка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034" y="3643314"/>
            <a:ext cx="2714644" cy="2714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рассуждаем задавая вопросы и отвечая на них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от слова «люди»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кто из людей является заметной и яркой фигурой в нашем городе? мэр города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что он делает для города? строит дома, наводит чистоту…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071670" y="1285860"/>
            <a:ext cx="1471594" cy="1428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ключевые слова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люди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подарок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1285860"/>
            <a:ext cx="1428760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ассоциации по теме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машины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дома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деревья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люди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магазины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юбилей</a:t>
            </a:r>
          </a:p>
        </p:txBody>
      </p:sp>
      <p:cxnSp>
        <p:nvCxnSpPr>
          <p:cNvPr id="14" name="Shape 13"/>
          <p:cNvCxnSpPr>
            <a:stCxn id="2" idx="1"/>
            <a:endCxn id="11" idx="1"/>
          </p:cNvCxnSpPr>
          <p:nvPr/>
        </p:nvCxnSpPr>
        <p:spPr>
          <a:xfrm rot="10800000" flipV="1">
            <a:off x="428596" y="571479"/>
            <a:ext cx="1588" cy="1607355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1" idx="0"/>
            <a:endCxn id="10" idx="0"/>
          </p:cNvCxnSpPr>
          <p:nvPr/>
        </p:nvCxnSpPr>
        <p:spPr>
          <a:xfrm rot="5400000" flipH="1" flipV="1">
            <a:off x="1975221" y="453615"/>
            <a:ext cx="1588" cy="1664491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0" idx="2"/>
            <a:endCxn id="9" idx="0"/>
          </p:cNvCxnSpPr>
          <p:nvPr/>
        </p:nvCxnSpPr>
        <p:spPr>
          <a:xfrm rot="5400000">
            <a:off x="1868065" y="2703912"/>
            <a:ext cx="928694" cy="9501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9" idx="3"/>
            <a:endCxn id="8" idx="1"/>
          </p:cNvCxnSpPr>
          <p:nvPr/>
        </p:nvCxnSpPr>
        <p:spPr>
          <a:xfrm flipV="1">
            <a:off x="3214678" y="2285992"/>
            <a:ext cx="785818" cy="2714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8" idx="2"/>
            <a:endCxn id="6" idx="0"/>
          </p:cNvCxnSpPr>
          <p:nvPr/>
        </p:nvCxnSpPr>
        <p:spPr>
          <a:xfrm rot="5400000">
            <a:off x="5572132" y="3000372"/>
            <a:ext cx="428628" cy="1143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6" idx="3"/>
            <a:endCxn id="5" idx="1"/>
          </p:cNvCxnSpPr>
          <p:nvPr/>
        </p:nvCxnSpPr>
        <p:spPr>
          <a:xfrm flipV="1">
            <a:off x="6643702" y="3893347"/>
            <a:ext cx="357190" cy="1214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5" idx="2"/>
            <a:endCxn id="1026" idx="1"/>
          </p:cNvCxnSpPr>
          <p:nvPr/>
        </p:nvCxnSpPr>
        <p:spPr>
          <a:xfrm rot="5400000">
            <a:off x="7705491" y="4455070"/>
            <a:ext cx="357191" cy="195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100лет шимановску\DSC045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68277" y="4918937"/>
            <a:ext cx="2012056" cy="146107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:\100лет шимановску\DSC045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72224" y="3185503"/>
            <a:ext cx="1909682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рассуждали по-разному и вот что у нас получилось </a:t>
            </a:r>
            <a:endParaRPr lang="ru-RU" dirty="0"/>
          </a:p>
        </p:txBody>
      </p:sp>
      <p:pic>
        <p:nvPicPr>
          <p:cNvPr id="2051" name="Picture 3" descr="F:\100лет шимановску\DSC045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5318581"/>
            <a:ext cx="2052558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100лет шимановску\DSC045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43860" y="4900016"/>
            <a:ext cx="2052558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100лет шимановску\DSC045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2052558" cy="15394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54" name="Picture 6" descr="F:\100лет шимановску\DSC0456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929198"/>
            <a:ext cx="1838276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F:\100лет шимановску\DSC0453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49064" y="3552266"/>
            <a:ext cx="1928826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F:\100лет шимановску\DSC0454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2010" y="3185520"/>
            <a:ext cx="1766838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F:\100лет шимановску\DSC0454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72818" y="1613868"/>
            <a:ext cx="2052558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F:\100лет шимановску\DSC0454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20238" y="1552002"/>
            <a:ext cx="1500198" cy="153941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61" name="Picture 13" descr="F:\100лет шимановску\DSC0455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2052558" cy="15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F:\100лет шимановску\DSC04555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31935" y="1383445"/>
            <a:ext cx="205255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Picture 15" descr="F:\DSC01862.JPG"/>
          <p:cNvPicPr>
            <a:picLocks noChangeAspect="1" noChangeArrowheads="1"/>
          </p:cNvPicPr>
          <p:nvPr/>
        </p:nvPicPr>
        <p:blipFill>
          <a:blip r:embed="rId1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4929198"/>
            <a:ext cx="150015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4" name="Picture 16" descr="F:\DSC01861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000636"/>
            <a:ext cx="1285884" cy="144662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9" name="Picture 16" descr="F:\DSC01861.JPG"/>
          <p:cNvPicPr>
            <a:picLocks noChangeAspect="1" noChangeArrowheads="1"/>
          </p:cNvPicPr>
          <p:nvPr/>
        </p:nvPicPr>
        <p:blipFill>
          <a:blip r:embed="rId15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114300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5" name="Picture 17" descr="F:\100лет шимановску\DSC04556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09070" y="2405848"/>
            <a:ext cx="2699209" cy="145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Темы</a:t>
            </a:r>
          </a:p>
          <a:p>
            <a:r>
              <a:rPr lang="ru-RU" dirty="0" smtClean="0"/>
              <a:t>сувенир любимому педагогу</a:t>
            </a:r>
          </a:p>
          <a:p>
            <a:r>
              <a:rPr lang="ru-RU" dirty="0" smtClean="0"/>
              <a:t>океанский сувенир</a:t>
            </a:r>
          </a:p>
          <a:p>
            <a:r>
              <a:rPr lang="ru-RU" dirty="0" smtClean="0"/>
              <a:t>сувенир вожатому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21481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hlink"/>
                </a:solidFill>
              </a:rPr>
              <a:t>ПОМНИТЕ!</a:t>
            </a:r>
          </a:p>
          <a:p>
            <a:r>
              <a:rPr lang="ru-RU" sz="2400" dirty="0" smtClean="0">
                <a:solidFill>
                  <a:schemeClr val="hlink"/>
                </a:solidFill>
              </a:rPr>
              <a:t>Творчество –способность сделать то, чего ещё не было.</a:t>
            </a:r>
          </a:p>
          <a:p>
            <a:r>
              <a:rPr lang="ru-RU" sz="2400" dirty="0" smtClean="0">
                <a:solidFill>
                  <a:schemeClr val="folHlink"/>
                </a:solidFill>
              </a:rPr>
              <a:t>Изделие надо выполнять искусно, мастерски.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394</Words>
  <Application>Microsoft Office PowerPoint</Application>
  <PresentationFormat>Экран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СОЗДАТЬ АВТОРСКИЙ СУВЕНИР</vt:lpstr>
      <vt:lpstr>Презентация PowerPoint</vt:lpstr>
      <vt:lpstr>СУВЕНИРЫ К ПРАЗДНИКАМ  или просто подарок от всего сердца</vt:lpstr>
      <vt:lpstr>АССОРТИМЕНТ</vt:lpstr>
      <vt:lpstr>СЕКРЕТЫ НОВЫХ ИДЕЙ ИЛИ КАК РАЗРАБОТАТЬ СУВЕНИР</vt:lpstr>
      <vt:lpstr>Творческий поиск</vt:lpstr>
      <vt:lpstr>100-летие города</vt:lpstr>
      <vt:lpstr>Все рассуждали по-разному и вот что у нас получилось </vt:lpstr>
      <vt:lpstr>Практическая работа</vt:lpstr>
      <vt:lpstr>Океанский сувенир 2009</vt:lpstr>
      <vt:lpstr> Поздравляем!!!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СУВЕНИРНОЙ ПРОДУКЦИИ</dc:title>
  <dc:creator>Оля</dc:creator>
  <cp:lastModifiedBy>User</cp:lastModifiedBy>
  <cp:revision>41</cp:revision>
  <dcterms:modified xsi:type="dcterms:W3CDTF">2015-06-26T12:36:37Z</dcterms:modified>
</cp:coreProperties>
</file>