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9" r:id="rId4"/>
    <p:sldId id="261" r:id="rId5"/>
    <p:sldId id="262" r:id="rId6"/>
    <p:sldId id="257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596-6554-43B3-A804-1CC4F1A3F25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992-7732-4C0B-8E2F-EFCAEC36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596-6554-43B3-A804-1CC4F1A3F25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992-7732-4C0B-8E2F-EFCAEC36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596-6554-43B3-A804-1CC4F1A3F25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992-7732-4C0B-8E2F-EFCAEC36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596-6554-43B3-A804-1CC4F1A3F25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992-7732-4C0B-8E2F-EFCAEC36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596-6554-43B3-A804-1CC4F1A3F25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992-7732-4C0B-8E2F-EFCAEC36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596-6554-43B3-A804-1CC4F1A3F25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992-7732-4C0B-8E2F-EFCAEC36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596-6554-43B3-A804-1CC4F1A3F25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992-7732-4C0B-8E2F-EFCAEC36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596-6554-43B3-A804-1CC4F1A3F25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992-7732-4C0B-8E2F-EFCAEC36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596-6554-43B3-A804-1CC4F1A3F25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992-7732-4C0B-8E2F-EFCAEC36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596-6554-43B3-A804-1CC4F1A3F25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992-7732-4C0B-8E2F-EFCAEC36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0596-6554-43B3-A804-1CC4F1A3F25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9992-7732-4C0B-8E2F-EFCAEC36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0596-6554-43B3-A804-1CC4F1A3F256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F9992-7732-4C0B-8E2F-EFCAEC362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Y:\Полученные файлы\jpg\Матика_1_1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93699">
            <a:off x="719662" y="795679"/>
            <a:ext cx="3366600" cy="42153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Рисунок 5" descr="учебни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3146">
            <a:off x="4440231" y="1372961"/>
            <a:ext cx="3786214" cy="47327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Мне на уроке было…</a:t>
            </a:r>
            <a:endParaRPr lang="ru-RU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214422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70C0"/>
                </a:solidFill>
              </a:rPr>
              <a:t>Самым трудным было…..</a:t>
            </a:r>
            <a:endParaRPr lang="ru-RU" sz="9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643050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На уроке я…</a:t>
            </a:r>
            <a:endParaRPr lang="ru-RU" sz="9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736"/>
            <a:ext cx="7500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</a:rPr>
              <a:t>После урока я…</a:t>
            </a:r>
            <a:endParaRPr lang="ru-RU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1444"/>
            <a:ext cx="4643470" cy="5870264"/>
          </a:xfrm>
          <a:prstGeom prst="irregularSeal1">
            <a:avLst/>
          </a:prstGeom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29190" y="100010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Спасибо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2000240"/>
            <a:ext cx="178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за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3214686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</a:rPr>
              <a:t>рок </a:t>
            </a:r>
            <a:endParaRPr lang="ru-RU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6710" y="3143248"/>
            <a:ext cx="642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642918"/>
            <a:ext cx="8712394" cy="6012916"/>
          </a:xfrm>
          <a:prstGeom prst="rect">
            <a:avLst/>
          </a:prstGeom>
        </p:spPr>
      </p:pic>
      <p:pic>
        <p:nvPicPr>
          <p:cNvPr id="3" name="Рисунок 2" descr="осень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928802"/>
            <a:ext cx="5174915" cy="370523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4" name="Рисунок 3" descr="осень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57166"/>
            <a:ext cx="5905500" cy="442912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5" name="Рисунок 4" descr="sun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6658" y="285728"/>
            <a:ext cx="1380052" cy="1071570"/>
          </a:xfrm>
          <a:prstGeom prst="ellipse">
            <a:avLst/>
          </a:prstGeom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це ух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95250"/>
            <a:ext cx="6667500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14291"/>
            <a:ext cx="15716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ru-RU" sz="1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0"/>
            <a:ext cx="16430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accent5">
                    <a:lumMod val="75000"/>
                  </a:schemeClr>
                </a:solidFill>
              </a:rPr>
              <a:t>6</a:t>
            </a:r>
            <a:endParaRPr lang="ru-RU" sz="1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1"/>
            <a:ext cx="12144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C000"/>
                </a:solidFill>
              </a:rPr>
              <a:t>+</a:t>
            </a:r>
            <a:endParaRPr lang="ru-RU" sz="15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0"/>
            <a:ext cx="14287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ru-RU" sz="15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0"/>
            <a:ext cx="12858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C000"/>
                </a:solidFill>
              </a:rPr>
              <a:t>=</a:t>
            </a:r>
            <a:endParaRPr lang="ru-RU" sz="150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2428868"/>
            <a:ext cx="15001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ru-RU" sz="1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2357430"/>
            <a:ext cx="12144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C000"/>
                </a:solidFill>
              </a:rPr>
              <a:t>+</a:t>
            </a:r>
            <a:endParaRPr lang="ru-RU" sz="150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2285992"/>
            <a:ext cx="15001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ru-RU" sz="1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810" y="2214554"/>
            <a:ext cx="15716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C000"/>
                </a:solidFill>
              </a:rPr>
              <a:t>=</a:t>
            </a:r>
            <a:endParaRPr lang="ru-RU" sz="150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2214555"/>
            <a:ext cx="16430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ru-RU" sz="1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4357694"/>
            <a:ext cx="15001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lang="ru-RU" sz="1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4286256"/>
            <a:ext cx="1428760" cy="247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C000"/>
                </a:solidFill>
              </a:rPr>
              <a:t>+</a:t>
            </a:r>
            <a:endParaRPr lang="ru-RU" sz="150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40" y="4214818"/>
            <a:ext cx="15716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ru-RU" sz="1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6248" y="4143380"/>
            <a:ext cx="15716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C000"/>
                </a:solidFill>
              </a:rPr>
              <a:t>=</a:t>
            </a:r>
            <a:endParaRPr lang="ru-RU" sz="150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4143380"/>
            <a:ext cx="2000264" cy="247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accent4">
                    <a:lumMod val="50000"/>
                  </a:schemeClr>
                </a:solidFill>
              </a:rPr>
              <a:t>8</a:t>
            </a:r>
            <a:endParaRPr lang="ru-RU" sz="15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15716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ru-RU" sz="1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"/>
            <a:ext cx="22860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B0F0"/>
                </a:solidFill>
              </a:rPr>
              <a:t>-</a:t>
            </a:r>
            <a:endParaRPr lang="ru-RU" sz="15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285728"/>
            <a:ext cx="20717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ru-RU" sz="1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0"/>
            <a:ext cx="23574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B0F0"/>
                </a:solidFill>
              </a:rPr>
              <a:t>=</a:t>
            </a:r>
            <a:endParaRPr lang="ru-RU" sz="150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142852"/>
            <a:ext cx="1857388" cy="247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1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143116"/>
            <a:ext cx="18573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endParaRPr lang="ru-RU" sz="15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2000240"/>
            <a:ext cx="15716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B0F0"/>
                </a:solidFill>
              </a:rPr>
              <a:t>-</a:t>
            </a:r>
            <a:endParaRPr lang="ru-RU" sz="15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2071678"/>
            <a:ext cx="2214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ru-RU" sz="1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1928802"/>
            <a:ext cx="20002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B0F0"/>
                </a:solidFill>
              </a:rPr>
              <a:t>=</a:t>
            </a:r>
            <a:endParaRPr lang="ru-RU" sz="150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2000240"/>
            <a:ext cx="25717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ru-RU" sz="1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4143380"/>
            <a:ext cx="17859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bg2">
                    <a:lumMod val="25000"/>
                  </a:schemeClr>
                </a:solidFill>
              </a:rPr>
              <a:t>7</a:t>
            </a:r>
            <a:endParaRPr lang="ru-RU" sz="1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670" y="3857628"/>
            <a:ext cx="16430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B0F0"/>
                </a:solidFill>
              </a:rPr>
              <a:t>-</a:t>
            </a:r>
            <a:endParaRPr lang="ru-RU" sz="150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88" y="4143380"/>
            <a:ext cx="24288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1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96" y="3929066"/>
            <a:ext cx="17145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00B0F0"/>
                </a:solidFill>
              </a:rPr>
              <a:t>=</a:t>
            </a:r>
            <a:endParaRPr lang="ru-RU" sz="15000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6" y="4000504"/>
            <a:ext cx="25717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ru-RU" sz="15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1"/>
            <a:ext cx="1428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ru-RU" sz="20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143116"/>
            <a:ext cx="18573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chemeClr val="accent4">
                    <a:lumMod val="75000"/>
                  </a:schemeClr>
                </a:solidFill>
              </a:rPr>
              <a:t>_</a:t>
            </a:r>
            <a:endParaRPr lang="ru-RU" sz="20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0"/>
            <a:ext cx="27146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0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2928934"/>
            <a:ext cx="24133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0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0174"/>
            <a:ext cx="9429784" cy="157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</a:rPr>
              <a:t>0,1,2,3,4,5,6,7,8,9</a:t>
            </a:r>
            <a:endParaRPr lang="ru-RU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s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960995"/>
            <a:ext cx="3897005" cy="3897005"/>
          </a:xfrm>
          <a:prstGeom prst="star12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9917105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500306"/>
            <a:ext cx="3071834" cy="3071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232" y="571480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</a:rPr>
              <a:t>Зарядка.</a:t>
            </a:r>
            <a:endParaRPr lang="ru-RU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38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736"/>
            <a:ext cx="8063051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58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27</cp:revision>
  <dcterms:created xsi:type="dcterms:W3CDTF">2011-11-12T08:53:33Z</dcterms:created>
  <dcterms:modified xsi:type="dcterms:W3CDTF">2011-11-13T19:40:18Z</dcterms:modified>
</cp:coreProperties>
</file>