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5" r:id="rId4"/>
    <p:sldId id="276" r:id="rId5"/>
    <p:sldId id="280" r:id="rId6"/>
    <p:sldId id="321" r:id="rId7"/>
    <p:sldId id="320" r:id="rId8"/>
    <p:sldId id="282" r:id="rId9"/>
    <p:sldId id="296" r:id="rId10"/>
    <p:sldId id="301" r:id="rId11"/>
    <p:sldId id="322" r:id="rId12"/>
    <p:sldId id="315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23" r:id="rId23"/>
    <p:sldId id="326" r:id="rId24"/>
    <p:sldId id="312" r:id="rId25"/>
    <p:sldId id="313" r:id="rId26"/>
    <p:sldId id="311" r:id="rId27"/>
    <p:sldId id="316" r:id="rId28"/>
    <p:sldId id="327" r:id="rId29"/>
    <p:sldId id="317" r:id="rId30"/>
    <p:sldId id="329" r:id="rId31"/>
    <p:sldId id="330" r:id="rId32"/>
    <p:sldId id="32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FF"/>
    <a:srgbClr val="00FF00"/>
    <a:srgbClr val="0000CC"/>
    <a:srgbClr val="808000"/>
    <a:srgbClr val="9900FF"/>
    <a:srgbClr val="33CC33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FC7-941A-4331-B0C8-CE8F6643A85B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5D8-1955-4EA9-8B1B-361C15499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FC7-941A-4331-B0C8-CE8F6643A85B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5D8-1955-4EA9-8B1B-361C15499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FC7-941A-4331-B0C8-CE8F6643A85B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5D8-1955-4EA9-8B1B-361C15499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FC7-941A-4331-B0C8-CE8F6643A85B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5D8-1955-4EA9-8B1B-361C15499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FC7-941A-4331-B0C8-CE8F6643A85B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5D8-1955-4EA9-8B1B-361C15499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FC7-941A-4331-B0C8-CE8F6643A85B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5D8-1955-4EA9-8B1B-361C15499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FC7-941A-4331-B0C8-CE8F6643A85B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5D8-1955-4EA9-8B1B-361C15499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FC7-941A-4331-B0C8-CE8F6643A85B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5D8-1955-4EA9-8B1B-361C15499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FC7-941A-4331-B0C8-CE8F6643A85B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5D8-1955-4EA9-8B1B-361C15499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FC7-941A-4331-B0C8-CE8F6643A85B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5D8-1955-4EA9-8B1B-361C15499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FC7-941A-4331-B0C8-CE8F6643A85B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15D8-1955-4EA9-8B1B-361C15499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77FC7-941A-4331-B0C8-CE8F6643A85B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615D8-1955-4EA9-8B1B-361C15499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lud-golubeva.narod2.ru/Izgotovlenie_matreshki/" TargetMode="External"/><Relationship Id="rId3" Type="http://schemas.openxmlformats.org/officeDocument/2006/relationships/hyperlink" Target="http://mylitta.ru/uploads/posts/2012-10/1349157952_russian-dolls-11.jpg" TargetMode="External"/><Relationship Id="rId7" Type="http://schemas.openxmlformats.org/officeDocument/2006/relationships/hyperlink" Target="http://lud-golubeva.narod2.ru/Stihi" TargetMode="External"/><Relationship Id="rId12" Type="http://schemas.openxmlformats.org/officeDocument/2006/relationships/hyperlink" Target="http://zemljaki.mybb.ru/uploads/0000/59/f0/5912-1-f.jpg" TargetMode="External"/><Relationship Id="rId2" Type="http://schemas.openxmlformats.org/officeDocument/2006/relationships/hyperlink" Target="http://slovari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lavyanskaya-kultura.ru/art/trade/o-matreshke.html" TargetMode="External"/><Relationship Id="rId11" Type="http://schemas.openxmlformats.org/officeDocument/2006/relationships/hyperlink" Target="http://kraeved1147.ru/wp-content/uploads/2013/01/101667193.gif" TargetMode="External"/><Relationship Id="rId5" Type="http://schemas.openxmlformats.org/officeDocument/2006/relationships/hyperlink" Target="http://www.souvenirdvor.ru/category/matreshki" TargetMode="External"/><Relationship Id="rId10" Type="http://schemas.openxmlformats.org/officeDocument/2006/relationships/hyperlink" Target="http://russkayamatreshka.ru/russian-dolls" TargetMode="External"/><Relationship Id="rId4" Type="http://schemas.openxmlformats.org/officeDocument/2006/relationships/hyperlink" Target="http://cdn01.ru/files/users/images/9b/32/9b32a507c2c30fa81294f275f95c18f7.jpg" TargetMode="External"/><Relationship Id="rId9" Type="http://schemas.openxmlformats.org/officeDocument/2006/relationships/hyperlink" Target="http://www.rustoys.ru/zakroma/matresh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w="28575">
            <a:solidFill>
              <a:srgbClr val="FF00FF"/>
            </a:solidFill>
          </a:ln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Русские народные промыслы.</a:t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Матрёшка.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149080"/>
            <a:ext cx="4608512" cy="1489720"/>
          </a:xfrm>
          <a:ln>
            <a:solidFill>
              <a:srgbClr val="00B050"/>
            </a:solidFill>
          </a:ln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учитель начальных классов МОУ «СОШ № 76»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Мария Константиновна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156990"/>
          </a:xfrm>
          <a:ln>
            <a:solidFill>
              <a:srgbClr val="9900FF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матрешка цела до сих пор и находится в Музее игрушки в Сергиевом Посаде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3816424" cy="4641379"/>
          </a:xfrm>
          <a:ln w="28575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 самой первой матрешке было 8 кукол. Высота старшей куклы 19 см.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Они представляли собой детишек из большой крестьянской семьи: 6 девочек и 2 мальчика.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sovsem_perva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421" y="1844824"/>
            <a:ext cx="4593327" cy="41764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4205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3240360" cy="34163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Появилась матрешка в Москве, но ее настоящей родиной стал подмосковный Сергиев Посад. Это крупнейший в России центр производства игрушек, настоящая игрушечная столица.</a:t>
            </a:r>
          </a:p>
        </p:txBody>
      </p:sp>
      <p:pic>
        <p:nvPicPr>
          <p:cNvPr id="5122" name="Picture 2" descr="http://wmuseum.ru/uploads/posts/2011-09/1317406987_3976.jpg"/>
          <p:cNvPicPr>
            <a:picLocks noChangeAspect="1" noChangeArrowheads="1"/>
          </p:cNvPicPr>
          <p:nvPr/>
        </p:nvPicPr>
        <p:blipFill>
          <a:blip r:embed="rId2" cstate="print"/>
          <a:srcRect l="10679" t="-160" r="-708"/>
          <a:stretch>
            <a:fillRect/>
          </a:stretch>
        </p:blipFill>
        <p:spPr bwMode="auto">
          <a:xfrm>
            <a:off x="4067945" y="404664"/>
            <a:ext cx="4752527" cy="3744416"/>
          </a:xfrm>
          <a:prstGeom prst="rect">
            <a:avLst/>
          </a:prstGeom>
          <a:noFill/>
          <a:ln>
            <a:solidFill>
              <a:srgbClr val="9900FF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5013176"/>
            <a:ext cx="720080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старинном особняке, похожем на терем находится Музей игрушки. Там много старинных игрушек, особенно большая коллекция матрешек.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  <a:ln>
            <a:solidFill>
              <a:srgbClr val="9900FF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музее есть матрешки – неваляшки. В нижнюю часть таких кукол вставляется металлическая сердцевина, превращая их в неваляшек. Народные умельцы делают музыкальных матрешек с затейливыми механизмами. «Исполняют» матрешки русские народные мелодии.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izhpark.ru/News_08_2010/Zoo-news/matreshki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4830">
            <a:off x="5684884" y="1586086"/>
            <a:ext cx="3201703" cy="398260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9"/>
            <a:ext cx="7931224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2160240"/>
          </a:xfrm>
          <a:ln w="28575">
            <a:solidFill>
              <a:srgbClr val="CC00CC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1900 году на Всемирной выставке в Париже матрешку наградили бронзовой медалью « За лучшее воплощение идеи сохранения и объединения семьи». Игрушка так понравилась в России и за границей, что началось массовое производство матрешек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Субъекты тюменской &quot;матрешки&quot; опять отличились. . Область и обе автономии попали в поле зрения правительства России - новость 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6235">
            <a:off x="152132" y="2991655"/>
            <a:ext cx="4484566" cy="315563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24580" name="Picture 4" descr="Анализ слова матрешку: ассоциации со словом матрешку, синонимы и антонимы. . Морфологический разбор слова матрешку, склонение с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5778">
            <a:off x="4932040" y="2924944"/>
            <a:ext cx="3969673" cy="3204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  <a:ln w="28575">
            <a:solidFill>
              <a:srgbClr val="CC00CC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Популярность матрешки привела к тому, что их стали делать не только 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Сергиевом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Посаде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и в других областях России. Постепенно появились разные стили росписи любимой народом игрушки. Кроме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сергиево-посадских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появились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семёновские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матрёшки,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вятские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полхов-майданские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rgbClr val="33CC33"/>
            </a:solidFill>
          </a:ln>
        </p:spPr>
        <p:txBody>
          <a:bodyPr>
            <a:normAutofit/>
          </a:bodyPr>
          <a:lstStyle/>
          <a:p>
            <a:r>
              <a:rPr lang="ru-RU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Сергиево-посадская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матрёшка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Я из Сергиева Посада</a:t>
            </a:r>
          </a:p>
          <a:p>
            <a:pPr>
              <a:buNone/>
            </a:pPr>
            <a:r>
              <a:rPr lang="ru-RU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Встрече с вами очень рада.</a:t>
            </a:r>
          </a:p>
          <a:p>
            <a:pPr>
              <a:buNone/>
            </a:pPr>
            <a:r>
              <a:rPr lang="ru-RU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Мне художниками дан</a:t>
            </a:r>
          </a:p>
          <a:p>
            <a:pPr>
              <a:buNone/>
            </a:pPr>
            <a:r>
              <a:rPr lang="ru-RU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Яркий русский сарафан. </a:t>
            </a:r>
          </a:p>
          <a:p>
            <a:pPr>
              <a:buNone/>
            </a:pPr>
            <a:r>
              <a:rPr lang="ru-RU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Я имею с давних пор</a:t>
            </a:r>
          </a:p>
          <a:p>
            <a:pPr>
              <a:buNone/>
            </a:pPr>
            <a:r>
              <a:rPr lang="ru-RU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На переднике узор. </a:t>
            </a:r>
          </a:p>
          <a:p>
            <a:pPr>
              <a:buNone/>
            </a:pPr>
            <a:r>
              <a:rPr lang="ru-RU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Знаменит платочек мой</a:t>
            </a:r>
          </a:p>
          <a:p>
            <a:pPr>
              <a:buNone/>
            </a:pPr>
            <a:r>
              <a:rPr lang="ru-RU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Разноцветною каймой.</a:t>
            </a: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Сергиево-посадская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похожа на людей. У нее всегда прорисованы ручки, есть полный костюм: рубаха, сарафан, передник. Эта матрёшка – работница: она, как правило, с предметами – курицей, узелком, поросёнком, кошкой, ребёнком, корзинкой. В посадской матрешке цвета разнообразные, яркие и сам цвет распределён равномерно.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G-00553.jpg (400×366)"/>
          <p:cNvPicPr>
            <a:picLocks noChangeAspect="1" noChangeArrowheads="1"/>
          </p:cNvPicPr>
          <p:nvPr/>
        </p:nvPicPr>
        <p:blipFill>
          <a:blip r:embed="rId2" cstate="print"/>
          <a:srcRect l="3780" t="2065" r="5501" b="9116"/>
          <a:stretch>
            <a:fillRect/>
          </a:stretch>
        </p:blipFill>
        <p:spPr bwMode="auto">
          <a:xfrm rot="238505">
            <a:off x="4311300" y="1041882"/>
            <a:ext cx="3671986" cy="3095988"/>
          </a:xfrm>
          <a:prstGeom prst="rect">
            <a:avLst/>
          </a:prstGeom>
          <a:ln w="28575">
            <a:solidFill>
              <a:srgbClr val="CC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00CC"/>
            </a:solidFill>
          </a:ln>
        </p:spPr>
        <p:txBody>
          <a:bodyPr/>
          <a:lstStyle/>
          <a:p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Загорская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матрешка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  <a:ln>
            <a:solidFill>
              <a:srgbClr val="0000CC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Загорские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матрешки - круглолицые девушки в платках, передниках и сарафанах. Они расписаны простыми цветами, листочками и точками. Обычно используют три – четыре цвета – красный или оранжевый, желтый, зеленый и синий. Контуры рисунка обводят черным.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Отсканировано 28"/>
          <p:cNvPicPr>
            <a:picLocks noChangeAspect="1" noChangeArrowheads="1"/>
          </p:cNvPicPr>
          <p:nvPr/>
        </p:nvPicPr>
        <p:blipFill>
          <a:blip r:embed="rId2" cstate="print"/>
          <a:srcRect l="12753" t="1492" r="6476" b="10445"/>
          <a:stretch>
            <a:fillRect/>
          </a:stretch>
        </p:blipFill>
        <p:spPr>
          <a:xfrm>
            <a:off x="6012160" y="1484784"/>
            <a:ext cx="2736304" cy="4248472"/>
          </a:xfrm>
          <a:prstGeom prst="rect">
            <a:avLst/>
          </a:prstGeom>
          <a:ln>
            <a:solidFill>
              <a:srgbClr val="99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5256584" cy="576064"/>
          </a:xfrm>
          <a:ln w="28575">
            <a:solidFill>
              <a:srgbClr val="FF00FF"/>
            </a:solidFill>
          </a:ln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Матрёшка семеновская</a:t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5256584" cy="4857403"/>
          </a:xfrm>
          <a:ln>
            <a:solidFill>
              <a:srgbClr val="0000CC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Эта матрёшка появилась в селе Семеново,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поволжье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20 лет позже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сергиево-посадской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Самая нарядная часть – фартук с яркими цветами. В росписи семеновской матрешки используют всего три цвета – красный, жёлтый и зелёный. У семёновской матрёшки не всегда прописаны ручки и нет дополнительных деталей. Семеновская матрёшка была почти в каждой семье. </a:t>
            </a:r>
          </a:p>
          <a:p>
            <a:endParaRPr lang="ru-RU" dirty="0"/>
          </a:p>
        </p:txBody>
      </p:sp>
      <p:pic>
        <p:nvPicPr>
          <p:cNvPr id="4" name="Picture 5" descr="семеновская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4194">
            <a:off x="5796005" y="1419362"/>
            <a:ext cx="3173946" cy="387497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354162"/>
          </a:xfrm>
          <a:ln>
            <a:solidFill>
              <a:srgbClr val="9900FF"/>
            </a:solidFill>
          </a:ln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Полховская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матрешка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я, подружки, из Майдана. </a:t>
            </a: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 я стать звездой экрана.</a:t>
            </a: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Украшен мой наряд цветами</a:t>
            </a: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сияющими лепестками. </a:t>
            </a: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ягодами разными,</a:t>
            </a: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Спелыми и красными.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       Формой </a:t>
            </a:r>
            <a:r>
              <a:rPr lang="ru-RU" sz="5000" dirty="0" err="1" smtClean="0">
                <a:latin typeface="Times New Roman" pitchFamily="18" charset="0"/>
                <a:cs typeface="Times New Roman" pitchFamily="18" charset="0"/>
              </a:rPr>
              <a:t>полховская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матрешка заметно отличается от своих сестер. У нее вытянутая фигурка с маленькой, головкой или почти ровный столбик. </a:t>
            </a:r>
            <a:r>
              <a:rPr lang="ru-RU" sz="5000" dirty="0" err="1" smtClean="0">
                <a:latin typeface="Times New Roman" pitchFamily="18" charset="0"/>
                <a:cs typeface="Times New Roman" pitchFamily="18" charset="0"/>
              </a:rPr>
              <a:t>Полховская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матрёшка самая цветастая, но и самая грубо прописанная. У неё часто отсутствуют в рисунке ручки, нет дополнительных деталей. Роспись </a:t>
            </a:r>
            <a:r>
              <a:rPr lang="ru-RU" sz="5000" dirty="0" err="1" smtClean="0">
                <a:latin typeface="Times New Roman" pitchFamily="18" charset="0"/>
                <a:cs typeface="Times New Roman" pitchFamily="18" charset="0"/>
              </a:rPr>
              <a:t>полховских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матрешек строится на сочетании </a:t>
            </a:r>
            <a:r>
              <a:rPr lang="ru-RU" sz="5000" dirty="0" err="1" smtClean="0">
                <a:latin typeface="Times New Roman" pitchFamily="18" charset="0"/>
                <a:cs typeface="Times New Roman" pitchFamily="18" charset="0"/>
              </a:rPr>
              <a:t>несочетаемых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цветов: малинового – красного, зеленого- желтого, лилового и черного.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gamejulia.ru/images/i/polhov-maydanskaya-matresh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910">
            <a:off x="4749091" y="98921"/>
            <a:ext cx="3672408" cy="38884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71184" cy="72008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Вятская матрешка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861048"/>
            <a:ext cx="4176464" cy="2304257"/>
          </a:xfrm>
          <a:ln w="28575">
            <a:solidFill>
              <a:srgbClr val="CC00CC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Вятская матрёшка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самая северная  матрёшка. Это голубоглазая девушка с мягкой застенчивой улыбкой.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Жители Вятки издавна занимались производством игрушек.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Особенность вятской матрёшки в том, что ее не только расписывают красками, но и украшают соломкой.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mage59047zn.jpeg (344×35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2197">
            <a:off x="4957336" y="1953985"/>
            <a:ext cx="3714750" cy="3333750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1196752"/>
            <a:ext cx="3888432" cy="2554545"/>
          </a:xfrm>
          <a:prstGeom prst="rect">
            <a:avLst/>
          </a:prstGeom>
          <a:ln w="28575"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губки бантиком,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щечки будто яблоки,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нами издавна знаком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весь народ на ярмарке.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Мы, матрешки вятские,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всех на свете краше,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Расписные, яркие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сарафаны наши.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FF"/>
            </a:solidFill>
            <a:prstDash val="lgDash"/>
          </a:ln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РУССКАЯ МАТРЕШКА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4330824" cy="4569371"/>
          </a:xfrm>
          <a:ln>
            <a:solidFill>
              <a:srgbClr val="CC00CC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Алый шёлковый платочек,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Яркий сарафан в цветочек,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Упирается рука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деревянные бока.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А внутри секреты есть:</a:t>
            </a:r>
          </a:p>
          <a:p>
            <a:pPr>
              <a:buNone/>
            </a:pPr>
            <a:r>
              <a:rPr lang="ru-RU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Может три, а может, шесть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Разрумянилась немножко.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русская матрёшка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kultura-rf.ru/pub/matryosh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888432" cy="434302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Мода на матрешку вышла за пределы национальных границ. Появились башкирские и марийские матрешки, расписанные в национальных традициях.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mt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2345">
            <a:off x="899592" y="2564904"/>
            <a:ext cx="2843000" cy="38164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Содержимое 6" descr="http://ya-zemlyak.ru/images/photoarhiv/%D0%9F%D1%80%D0%BE%D0%BC%D1%8B%D1%81%D0%BB%D1%8B/%D0%9C%D1%83%D0%B7%D0%9C%D0%B0%D1%8204.jpg"/>
          <p:cNvPicPr>
            <a:picLocks noGrp="1"/>
          </p:cNvPicPr>
          <p:nvPr>
            <p:ph idx="1"/>
          </p:nvPr>
        </p:nvPicPr>
        <p:blipFill>
          <a:blip r:embed="rId3" cstate="print"/>
          <a:srcRect l="1653" t="6013" r="5774" b="6465"/>
          <a:stretch>
            <a:fillRect/>
          </a:stretch>
        </p:blipFill>
        <p:spPr bwMode="auto">
          <a:xfrm rot="569764">
            <a:off x="4499992" y="2276872"/>
            <a:ext cx="40324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Как рождается матрешка.</a:t>
            </a:r>
            <a:endParaRPr lang="ru-RU" sz="4000" i="1" dirty="0">
              <a:solidFill>
                <a:srgbClr val="99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484784"/>
            <a:ext cx="3610744" cy="4641379"/>
          </a:xfrm>
          <a:ln w="28575"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Делают матрешек из лиственницы, липы и осины, срубленных обязательно ранней весной. Древесина выдерживается два - три года, затем обтачивается на станках, тщательно обрабатывается.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www.ya-zemlyak.ru/images/np/mt/real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26" y="1628800"/>
            <a:ext cx="4726171" cy="4296519"/>
          </a:xfrm>
          <a:prstGeom prst="rect">
            <a:avLst/>
          </a:prstGeom>
          <a:noFill/>
          <a:ln w="9525">
            <a:solidFill>
              <a:srgbClr val="CC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104456" cy="332656"/>
          </a:xfrm>
          <a:ln>
            <a:solidFill>
              <a:srgbClr val="9900FF"/>
            </a:solidFill>
          </a:ln>
        </p:spPr>
        <p:txBody>
          <a:bodyPr>
            <a:noAutofit/>
          </a:bodyPr>
          <a:lstStyle/>
          <a:p>
            <a:pPr algn="l"/>
            <a:endParaRPr lang="ru-RU" sz="2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4464496" cy="3240361"/>
          </a:xfrm>
          <a:ln>
            <a:solidFill>
              <a:srgbClr val="CC66FF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Сначала мастер точит самую маленькую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матрешечку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Заготовку надо выточить из дерева, и чтобы ни сучка, ни трещинки не было</a:t>
            </a:r>
            <a:r>
              <a:rPr lang="ru-RU" dirty="0" smtClean="0"/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Порой она бывает совсем крошечной, меньше ногтя, затем больше, больше... Самой популярной является пятиместная матрешка. Но часто встречаются матрешки в три- семь- десять- пятнадцать мест.</a:t>
            </a:r>
            <a:endParaRPr lang="ru-RU" dirty="0"/>
          </a:p>
        </p:txBody>
      </p:sp>
      <p:pic>
        <p:nvPicPr>
          <p:cNvPr id="4" name="Рисунок 3" descr="http://img.rian.ru/images/4203/57/42035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656"/>
            <a:ext cx="3643312" cy="325412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Picture 2" descr="http://demiart.ru/forum/uploads5/post-145619-1273433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403600" cy="3066678"/>
          </a:xfrm>
          <a:prstGeom prst="rect">
            <a:avLst/>
          </a:prstGeom>
          <a:noFill/>
          <a:ln w="9525">
            <a:solidFill>
              <a:srgbClr val="CC66F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5362" name="Picture 2" descr="Советского района Саратовской области История русской матрёш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8074"/>
            <a:ext cx="428625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221088"/>
            <a:ext cx="4392488" cy="2376264"/>
          </a:xfrm>
          <a:ln>
            <a:solidFill>
              <a:srgbClr val="33CC33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Когда готова каждая кукла, её покрывают крахмальным клеем, чтобы залить все шероховатости</a:t>
            </a:r>
            <a:r>
              <a:rPr lang="ru-RU" sz="2600" dirty="0" smtClean="0"/>
              <a:t>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После окончательной сушки и полировки, гладкая поверхность позволяет художнику равномерно нанести краски.</a:t>
            </a:r>
          </a:p>
          <a:p>
            <a:endParaRPr lang="ru-RU" dirty="0"/>
          </a:p>
        </p:txBody>
      </p:sp>
      <p:pic>
        <p:nvPicPr>
          <p:cNvPr id="4" name="Picture 2" descr="http://900igr.net/datai/izo/Russkaja-matreshka/0014-041-Kogda-gotova-kazhdaja-kukla-ejo-pokryvajut-krakhmalnym-kleem-chto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499622" cy="3456384"/>
          </a:xfrm>
          <a:prstGeom prst="rect">
            <a:avLst/>
          </a:prstGeom>
          <a:ln w="38100">
            <a:solidFill>
              <a:srgbClr val="33CC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65158">
            <a:off x="5220072" y="260648"/>
            <a:ext cx="3384376" cy="396044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508104" y="4365104"/>
            <a:ext cx="3456384" cy="23083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Заключительный этап - сувенир покрывается слоем лака. Лак защищает от влаги и пыли и придает особый блеск сувениру.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1368152"/>
          </a:xfrm>
          <a:ln cmpd="thickThin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Современные художники делают матрешек в стиле лаковой миниатюры Палеха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Федоскинской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росписи. Сейчас в жизни матрешек самый интересный период. Наступило время авторской игрушки. Но места ее производства остались прежними.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t="1923" r="5292"/>
          <a:stretch>
            <a:fillRect/>
          </a:stretch>
        </p:blipFill>
        <p:spPr>
          <a:xfrm>
            <a:off x="1540246" y="1988840"/>
            <a:ext cx="5696049" cy="4149080"/>
          </a:xfrm>
          <a:prstGeom prst="rect">
            <a:avLst/>
          </a:prstGeom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5"/>
            <a:ext cx="8075240" cy="1944216"/>
          </a:xfrm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Очень популярны матрешки и по мотивам сказок:  Сказка о царе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Сказка о мертвой царевне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Алексанра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Пушкина, Конек-Горбунок Павла Ершова и многие другие…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Bogatyr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64843"/>
            <a:ext cx="4844063" cy="414447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3672408" cy="5472608"/>
          </a:xfrm>
          <a:ln>
            <a:solidFill>
              <a:srgbClr val="9900FF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Самая большая матрешка высотой один метр состоит из 72-х кукол. Это семёновская матрёшка. По мастерству исполнения её можно сравнить с блохой, которую подковал Левша: стенки каждой куколки полмиллиметра! Самая маленькая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матрешечка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размером с пшеничное зёрнышко.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1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4867" y="908720"/>
            <a:ext cx="4753383" cy="5040560"/>
          </a:xfrm>
          <a:prstGeom prst="rect">
            <a:avLst/>
          </a:prstGeom>
          <a:noFill/>
          <a:ln w="28575">
            <a:solidFill>
              <a:srgbClr val="99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208912" cy="2016224"/>
          </a:xfrm>
          <a:ln>
            <a:solidFill>
              <a:srgbClr val="CC00CC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Собрания матрешек находятся более чем в 30 странах. В одной американской коллекции их более 6 000. Матрешка обошла не только земной шар, она даже в космосе побывала. Ее взял в полет космонавт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Андриян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Николаев. Семеновская матрешка «Космос взят!»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hostingkartinok.com/news/wp-content/uploads/2013/10/%D0%BC%D0%B0%D1%82%D1%80%D0%B5%D1%88%D0%BA%D0%B8.jpg"/>
          <p:cNvPicPr>
            <a:picLocks noChangeAspect="1" noChangeArrowheads="1"/>
          </p:cNvPicPr>
          <p:nvPr/>
        </p:nvPicPr>
        <p:blipFill>
          <a:blip r:embed="rId2" cstate="print"/>
          <a:srcRect l="18181" t="6557" r="9091"/>
          <a:stretch>
            <a:fillRect/>
          </a:stretch>
        </p:blipFill>
        <p:spPr bwMode="auto">
          <a:xfrm>
            <a:off x="2051720" y="2564904"/>
            <a:ext cx="576064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8208912" cy="1569660"/>
          </a:xfrm>
          <a:prstGeom prst="rect">
            <a:avLst/>
          </a:prstGeom>
          <a:ln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На Всемирной выставке в Брюсселе в 1958г. наша матрёшка получила золотую медаль.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Самая крупная матрёшка – ростом с первоклассницу, самая маленькая – не больше семечка подсолнуха. </a:t>
            </a:r>
          </a:p>
        </p:txBody>
      </p:sp>
      <p:pic>
        <p:nvPicPr>
          <p:cNvPr id="7" name="Содержимое 6" descr="Русские матрешки, история создания деревянных куколо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920880" cy="475252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3816424" cy="5616624"/>
          </a:xfrm>
          <a:ln w="28575">
            <a:solidFill>
              <a:srgbClr val="00FF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Существует поверье, что если внутрь матрёшки положить записку с желанием, то оно непременно исполнится. Чем больше в ней мест и чем интереснее роспись, тем быстрее это произойдет!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русская матрёшка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стареет сотню лет!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красоте, в таланте русском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Весь находится секрет!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0.liveinternet.ru/images/attach/c/4/79/20/79020362_4278666_matreshka_1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9590">
            <a:off x="4719274" y="1220570"/>
            <a:ext cx="3937582" cy="4554139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 w="28575">
            <a:solidFill>
              <a:srgbClr val="33CC33"/>
            </a:solidFill>
          </a:ln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Матрёшка - самый популярный русский сувенир.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340768"/>
            <a:ext cx="3456384" cy="4896544"/>
          </a:xfrm>
          <a:ln w="28575">
            <a:solidFill>
              <a:srgbClr val="CC00CC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Перевод слова "Матрешка" нельзя найти ни в одном словаре мира.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Но что это такое, знают все. Матрешка - уникальная народная русская игрушка, потому что наряду с русской березкой и русским самоваром она стала символом нашей страны, России.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Русская матрешка"/>
          <p:cNvPicPr>
            <a:picLocks noChangeAspect="1" noChangeArrowheads="1"/>
          </p:cNvPicPr>
          <p:nvPr/>
        </p:nvPicPr>
        <p:blipFill>
          <a:blip r:embed="rId2" cstate="print"/>
          <a:srcRect t="49349" r="53538"/>
          <a:stretch>
            <a:fillRect/>
          </a:stretch>
        </p:blipFill>
        <p:spPr bwMode="auto">
          <a:xfrm>
            <a:off x="395536" y="1196752"/>
            <a:ext cx="4600754" cy="3761657"/>
          </a:xfrm>
          <a:prstGeom prst="rect">
            <a:avLst/>
          </a:prstGeom>
          <a:noFill/>
          <a:ln w="28575">
            <a:solidFill>
              <a:srgbClr val="CC00CC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5085184"/>
            <a:ext cx="4680520" cy="830997"/>
          </a:xfrm>
          <a:prstGeom prst="rect">
            <a:avLst/>
          </a:prstGeom>
          <a:ln w="28575"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Она - добрая посланница дружбы и любви, счастья и благополучия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100NIKON\DSCN2120.JPG"/>
          <p:cNvPicPr>
            <a:picLocks noChangeAspect="1" noChangeArrowheads="1"/>
          </p:cNvPicPr>
          <p:nvPr/>
        </p:nvPicPr>
        <p:blipFill>
          <a:blip r:embed="rId2" cstate="print"/>
          <a:srcRect l="1637" t="5457" r="6679" b="11591"/>
          <a:stretch>
            <a:fillRect/>
          </a:stretch>
        </p:blipFill>
        <p:spPr bwMode="auto">
          <a:xfrm>
            <a:off x="611560" y="620688"/>
            <a:ext cx="7848872" cy="54726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67744" y="764704"/>
            <a:ext cx="4464496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детей</a:t>
            </a:r>
            <a:endParaRPr lang="ru-RU" sz="3600" i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0"/>
            <a:ext cx="7056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stihi.ru/pics/2010/08/05/7706.jpg"/>
          <p:cNvPicPr>
            <a:picLocks noChangeAspect="1" noChangeArrowheads="1"/>
          </p:cNvPicPr>
          <p:nvPr/>
        </p:nvPicPr>
        <p:blipFill>
          <a:blip r:embed="rId2" cstate="print"/>
          <a:srcRect l="5950" t="3704" r="7764" b="3704"/>
          <a:stretch>
            <a:fillRect/>
          </a:stretch>
        </p:blipFill>
        <p:spPr bwMode="auto">
          <a:xfrm>
            <a:off x="1691680" y="1988840"/>
            <a:ext cx="4608512" cy="4248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6695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85985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48680"/>
            <a:ext cx="7920880" cy="59093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http://slovari.yandex.ru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http://mylitta.ru/uploads/posts/2012-10/1349157952_russian-dolls-11.jpg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dic.academic.ru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› Толковый словарь Ожегова </a:t>
            </a:r>
          </a:p>
          <a:p>
            <a:pPr marL="342900" indent="-342900">
              <a:buAutoNum type="arabicPeriod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http://cdn01.ru/files/users/images/9b/32/9b32a507c2c30fa81294f275f95c18f7.jpg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5.http://images.yandex.ru/yandsearch?text=%D0%BC%D0%B0%D1%82%D1%80%D0%B5%D1%88%D0%BA%D0%B0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http://www.souvenirdvor.ru/category/matreshki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http://www.slavyanskaya-kultura.ru/art/trade/o-matreshke.html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http://lud-golubeva.narod2.ru/Stihi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http://lud-golubeva.narod2.ru/Izgotovlenie_matreshki/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http://www.rustoys.ru/zakroma/matresh.html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http://russkayamatreshka.ru/russian-dolls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http://kraeved1147.ru/wp-content/uploads/2013/01/101667193.gif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 http://zemljaki.mybb.ru/uploads/0000/59/f0/5912-1-f.jpg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001419"/>
          </a:xfrm>
          <a:ln w="28575">
            <a:solidFill>
              <a:srgbClr val="9900FF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Погляди скорее –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Щечки розовеют,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Пестренький платочек,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Платьице в цветочек,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Пухленькие крошки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Русские матрешки.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Чуть лишь испугаются,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в кружок сбегаются,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Прячутся друг в дружке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Шустрые подружки.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http://adalin.mospsy.ru/img5/mat_01.jpg"/>
          <p:cNvPicPr>
            <a:picLocks noChangeAspect="1" noChangeArrowheads="1"/>
          </p:cNvPicPr>
          <p:nvPr/>
        </p:nvPicPr>
        <p:blipFill>
          <a:blip r:embed="rId2" cstate="print"/>
          <a:srcRect l="5085" t="1538"/>
          <a:stretch>
            <a:fillRect/>
          </a:stretch>
        </p:blipFill>
        <p:spPr bwMode="auto">
          <a:xfrm rot="367726">
            <a:off x="4788024" y="1412776"/>
            <a:ext cx="4032448" cy="4608512"/>
          </a:xfrm>
          <a:prstGeom prst="rect">
            <a:avLst/>
          </a:prstGeom>
          <a:noFill/>
          <a:ln w="19050">
            <a:solidFill>
              <a:srgbClr val="99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ИСТОРИЯ появления МАТРЕШКИ</a:t>
            </a:r>
            <a:endParaRPr lang="ru-RU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4906888" cy="5001419"/>
          </a:xfrm>
          <a:ln>
            <a:solidFill>
              <a:srgbClr val="9900FF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1898 году жена известного промышленника и покровителя искусств, Саввы Мамонтова - Елизавета Мамонтова привезла в Россию точеную фигурку японского святого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Фукурумы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Она оказалась с сюрпризом - разымалась на две части и представляла собой пять вложенных одна в другую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фигурок японского мудреца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Фукурума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лысоватого старичка с головой вытянутой вверх от многочисленных раздумий. </a:t>
            </a:r>
          </a:p>
          <a:p>
            <a:endParaRPr lang="ru-RU" dirty="0" smtClean="0"/>
          </a:p>
        </p:txBody>
      </p:sp>
      <p:pic>
        <p:nvPicPr>
          <p:cNvPr id="4" name="Содержимое 4" descr="9039d8001c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6891">
            <a:off x="5508104" y="1340768"/>
            <a:ext cx="3417193" cy="4410075"/>
          </a:xfrm>
          <a:prstGeom prst="rect">
            <a:avLst/>
          </a:prstGeom>
          <a:ln>
            <a:solidFill>
              <a:srgbClr val="CC00CC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  <a:ln>
            <a:solidFill>
              <a:srgbClr val="CC00CC"/>
            </a:solidFill>
          </a:ln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Фукурума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5040560" cy="4713387"/>
          </a:xfrm>
          <a:ln>
            <a:solidFill>
              <a:srgbClr val="CC00CC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Древние Японские мудрецы считали,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человек имеет несколько тел,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каждому из которых покровительствовал один бог. Поэтому в конце XIX столетия неизвестный японский мастер решил поместить несколько фигурок одна в другую.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Так возникла фигурка буддийского мудреца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Фукурумы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вместе с 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пра-матрешки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Фукурума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добродушный старик, который покровительствовал счастью, процветанию и мудрости.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Рисунок1.jpg"/>
          <p:cNvPicPr>
            <a:picLocks noChangeAspect="1"/>
          </p:cNvPicPr>
          <p:nvPr/>
        </p:nvPicPr>
        <p:blipFill>
          <a:blip r:embed="rId2" cstate="print"/>
          <a:srcRect l="6010" t="3128" r="7061"/>
          <a:stretch>
            <a:fillRect/>
          </a:stretch>
        </p:blipFill>
        <p:spPr>
          <a:xfrm rot="21339010">
            <a:off x="5796136" y="1628800"/>
            <a:ext cx="3096344" cy="446144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4320480" cy="4752528"/>
          </a:xfrm>
          <a:ln>
            <a:solidFill>
              <a:srgbClr val="9900FF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 усадьбе Мамонтовых Абрамцево, русские художники Виктор Васнецов, Валентин Поленов, Илья Репин и их товарищи решили возрождать национальные традиции в искусстве.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 России издавна были вкладные игрушки – пасхальные яйца. Раскрываешь яичко, а там может быть ещё одно яичко, и ещё одно. Гости дома Мамонтовых увидев забавную фигурку, задумали сделать такую же, но свою, российскую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8352928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Предполагалось, что именно эта фигурка и натолкнула русских на создание своего варианта разъемной игрушки.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img1.liveinternet.ru/images/attach/c/2/70/390/70390042_00531.jpg"/>
          <p:cNvPicPr>
            <a:picLocks noChangeAspect="1" noChangeArrowheads="1"/>
          </p:cNvPicPr>
          <p:nvPr/>
        </p:nvPicPr>
        <p:blipFill>
          <a:blip r:embed="rId2" cstate="print"/>
          <a:srcRect t="8240" r="-799" b="14481"/>
          <a:stretch>
            <a:fillRect/>
          </a:stretch>
        </p:blipFill>
        <p:spPr bwMode="auto">
          <a:xfrm>
            <a:off x="4712586" y="1982962"/>
            <a:ext cx="4320480" cy="3704043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416824" cy="562074"/>
          </a:xfrm>
          <a:ln w="28575">
            <a:solidFill>
              <a:srgbClr val="33CC33"/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Матрена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5616624" cy="5073427"/>
          </a:xfrm>
          <a:ln w="28575">
            <a:solidFill>
              <a:srgbClr val="FF00FF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В конце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века в Абрамцево Сергей Малютин - абрамцевский художник нарисовал эскиз новой русской игрушки.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По эскизу художника местный токарь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Звездочкин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выточил первую деревянную куклу. А когда Малютин расписал её, получилась девочка в русском сарафане, в платочке, с петухом в руке. По преданию, кто-то увидев куклу, смеясь воскликнул: «До чего похожа на нашу Матрену!». С тех пор и зовут эту игрушку матрешкой.       Когда-то в России имя Матрена было одним из самых распространенных. </a:t>
            </a:r>
          </a:p>
          <a:p>
            <a:endParaRPr lang="ru-RU" dirty="0"/>
          </a:p>
        </p:txBody>
      </p:sp>
      <p:pic>
        <p:nvPicPr>
          <p:cNvPr id="5" name="Содержимое 5" descr="ma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484784"/>
            <a:ext cx="2593938" cy="4937129"/>
          </a:xfrm>
          <a:prstGeom prst="rect">
            <a:avLst/>
          </a:prstGeom>
          <a:ln>
            <a:solidFill>
              <a:srgbClr val="CC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4032448" cy="5184576"/>
          </a:xfrm>
          <a:ln w="28575">
            <a:solidFill>
              <a:srgbClr val="FF00FF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Русская матрешка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стала символом плодородия, изобилия, многодетности. Мать, дочь, внучка, и так далее… Не случайно, что традиционное количество вкладок – это семь. Семь – сказочное число и символ семьи: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семь-Я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sadko-shop.ru/img/imagemanager/matreshka/img_2736.jpg"/>
          <p:cNvPicPr>
            <a:picLocks noChangeAspect="1" noChangeArrowheads="1"/>
          </p:cNvPicPr>
          <p:nvPr/>
        </p:nvPicPr>
        <p:blipFill>
          <a:blip r:embed="rId2" cstate="print"/>
          <a:srcRect l="11441" t="10534" r="11802" b="6849"/>
          <a:stretch>
            <a:fillRect/>
          </a:stretch>
        </p:blipFill>
        <p:spPr bwMode="auto">
          <a:xfrm>
            <a:off x="4637462" y="1412776"/>
            <a:ext cx="4255018" cy="4680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1366</Words>
  <Application>Microsoft Office PowerPoint</Application>
  <PresentationFormat>Экран (4:3)</PresentationFormat>
  <Paragraphs>125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Русские народные промыслы. Матрёшка.</vt:lpstr>
      <vt:lpstr>РУССКАЯ МАТРЕШКА</vt:lpstr>
      <vt:lpstr>Матрёшка - самый популярный русский сувенир. </vt:lpstr>
      <vt:lpstr>Слайд 4</vt:lpstr>
      <vt:lpstr>ИСТОРИЯ появления МАТРЕШКИ</vt:lpstr>
      <vt:lpstr>Фукурума</vt:lpstr>
      <vt:lpstr>Слайд 7</vt:lpstr>
      <vt:lpstr>Наша Матрена</vt:lpstr>
      <vt:lpstr>Слайд 9</vt:lpstr>
      <vt:lpstr>Первая матрешка цела до сих пор и находится в Музее игрушки в Сергиевом Посаде</vt:lpstr>
      <vt:lpstr>. </vt:lpstr>
      <vt:lpstr>Слайд 12</vt:lpstr>
      <vt:lpstr>Слайд 13</vt:lpstr>
      <vt:lpstr>Слайд 14</vt:lpstr>
      <vt:lpstr>Сергиево-посадская матрёшка</vt:lpstr>
      <vt:lpstr>Загорская матрешка</vt:lpstr>
      <vt:lpstr>  Матрёшка семеновская   </vt:lpstr>
      <vt:lpstr>Полховская матрешка</vt:lpstr>
      <vt:lpstr>Вятская матрешка</vt:lpstr>
      <vt:lpstr>Мода на матрешку вышла за пределы национальных границ. Появились башкирские и марийские матрешки, расписанные в национальных традициях.</vt:lpstr>
      <vt:lpstr>Как рождается матрешка.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промыслы</dc:title>
  <dc:creator>Пальчикова</dc:creator>
  <cp:lastModifiedBy>Пальчикова</cp:lastModifiedBy>
  <cp:revision>95</cp:revision>
  <dcterms:created xsi:type="dcterms:W3CDTF">2015-04-16T19:39:48Z</dcterms:created>
  <dcterms:modified xsi:type="dcterms:W3CDTF">2015-06-15T19:04:11Z</dcterms:modified>
</cp:coreProperties>
</file>