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15.06.2015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07704" y="1725216"/>
            <a:ext cx="681468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905">
                  <a:solidFill>
                    <a:srgbClr val="C00000"/>
                  </a:solidFill>
                </a:ln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Разработка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905">
                  <a:solidFill>
                    <a:srgbClr val="C00000"/>
                  </a:solidFill>
                </a:ln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фрагмента календарного плана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905">
                  <a:solidFill>
                    <a:srgbClr val="C00000"/>
                  </a:solidFill>
                </a:ln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на тему: «Краски осени»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 w="1905">
                  <a:solidFill>
                    <a:srgbClr val="C00000"/>
                  </a:solidFill>
                </a:ln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первая младшая группа</a:t>
            </a:r>
            <a:endParaRPr kumimoji="0" lang="ru-RU" sz="3600" b="1" i="0" u="none" strike="noStrike" kern="0" cap="none" spc="0" normalizeH="0" baseline="0" noProof="0" dirty="0">
              <a:ln w="1905">
                <a:solidFill>
                  <a:srgbClr val="C00000"/>
                </a:solidFill>
              </a:ln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96619" y="1268760"/>
            <a:ext cx="37898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u="sng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 данной темы:</a:t>
            </a:r>
            <a:endParaRPr lang="ru-RU" sz="3200" b="1" u="sng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613392"/>
            <a:ext cx="764349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Формировать  </a:t>
            </a: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представление воспитанников о времени </a:t>
            </a:r>
            <a:r>
              <a:rPr lang="ru-RU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года - осень, осенних </a:t>
            </a: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явлениях.</a:t>
            </a:r>
            <a:endParaRPr lang="ru-RU" sz="24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" name="Picture 3" descr="C:\Лексанова Татьяна\КАРТИНКИ\Осень\Листья\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74540">
            <a:off x="6413703" y="4775236"/>
            <a:ext cx="2303901" cy="151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427984" y="404664"/>
            <a:ext cx="16077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u="sng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Задачи:</a:t>
            </a:r>
            <a:endParaRPr lang="ru-RU" sz="3200" b="1" u="sng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3160" y="1196752"/>
            <a:ext cx="756084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воспитанников предпосылки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наблюдательности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интереса к взаимосвязи явлений природы и жизни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людей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Расширять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представления воспитанников о материалах для продуктивной деятельности при помощи, которых можно выражать увиденное и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обследованное.</a:t>
            </a: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Развивать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познавательную активность, желание наблюдать явления природы.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Формировать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умение воспитанников  рассматривать иллюстрации, понимать их сюжет, отвечать на вопросы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воспитателя.</a:t>
            </a: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Закрепить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названия некоторых овощей и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фруктов.</a:t>
            </a: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Знакомить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 правилами безопасного поведения в природе.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Воспитывать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эмоциональный отклик на красоту осеннего пейзажа, яркую окраску листьев.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Воспитывать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бережное отношение к природе.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477676"/>
              </p:ext>
            </p:extLst>
          </p:nvPr>
        </p:nvGraphicFramePr>
        <p:xfrm>
          <a:off x="1187624" y="980728"/>
          <a:ext cx="7776863" cy="5688631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976211"/>
                <a:gridCol w="2115040"/>
                <a:gridCol w="2467132"/>
                <a:gridCol w="2218480"/>
              </a:tblGrid>
              <a:tr h="46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День недели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Непосредственно-образовательная деятельность (индивидуальная, подгрупповая)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800" dirty="0">
                          <a:effectLst/>
                        </a:rPr>
                        <a:t>Совместная деятельность в режимных моментах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Создание условий для самостоятельной деятельности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</a:tr>
              <a:tr h="2638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утро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(Р). Рассматривание сюжетных  картинок  об осени. Задачи:  Формировать умения воспитанников внимательно рассматривать картинки, называть изображенные на ней предметы и действия. Расширять представления воспитанников об осени, ее характерных признаках, о труде людей в это время года. Способствовать речевому общению (подгрупповая).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(П) Д/и «Найди место грибку». Задачи: Развивать умение группировать однородные объекты по цвету (Кирилл, Ваня).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(Ф). (Р) Практическое упр. «Водичка, водичка». Чтение </a:t>
                      </a:r>
                      <a:r>
                        <a:rPr lang="ru-RU" sz="800" dirty="0" err="1">
                          <a:effectLst/>
                        </a:rPr>
                        <a:t>потешки</a:t>
                      </a:r>
                      <a:r>
                        <a:rPr lang="ru-RU" sz="800" dirty="0">
                          <a:effectLst/>
                        </a:rPr>
                        <a:t> «Водичка, водичка». Задачи: Формировать умения воспитанников умываться, мыть руки, тщательно вытираться индивидуальным полотенцем. Побуждать повторять слова знакомой </a:t>
                      </a:r>
                      <a:r>
                        <a:rPr lang="ru-RU" sz="800" dirty="0" err="1">
                          <a:effectLst/>
                        </a:rPr>
                        <a:t>потешки</a:t>
                      </a:r>
                      <a:r>
                        <a:rPr lang="ru-RU" sz="800" dirty="0">
                          <a:effectLst/>
                        </a:rPr>
                        <a:t>. Воспитывать аккуратность, стремление быть опрятными.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(С-К) Игровая ситуация «Медвежонок умывается». Задачи: Формировать умения воспитанников выполнять игровые действия, стимулировать речевое общение в процессе игры. Способствовать умению подбирать атрибуты, предметы-заместители.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(Ф). Пальчиковая гимнастика «Капуста». Задачи: Развивать мелкие движения кисти рук, чувство ритма.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(П) Самостоятельная игровая деятельность в уголке сенсорного развития. Задачи: Обогащать представления воспитанников о вариантах игровых действий с выбранными ими игрушками, материалами, способствовать умению обследовать эти предметы, выделяя их цвет, величину, форму.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(Х-Э) Музыкально-ритмические движения: «Пляска с платочком». Задачи: Совершенствовать умения воспитанников выполнять движения с платочками под музыку, воспроизводить движения, показанные взрослым. Развивать чувство ритма, интерес к музыкально-художественной деятельности.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/>
                </a:tc>
              </a:tr>
              <a:tr h="2584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НОД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89" marR="53689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(П)  1. Познавательная деятельность.     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Тема: «Падают листочки»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  Задачи: Познакомить воспитанников с цветовой гаммой осенних листьев, сравнивать листья по величине: большой, маленький. Развивать познавательный интерес. Воспитывать любовь к природе.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 Средства: осенние листья: зеленые, желтые, красные – большие и маленькие.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 Способы: рассматривание листьев, подвижная игра «Падают листочки», выкладывание осеннего узора на ковре.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(Х-Э) 2. Изобразительная деятельность (рисование).    Мотивация: Внесение красивого букета из листьев.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Тема: «Красивые листочки»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 Задачи: Вызвать интерес к получению изображения способом «</a:t>
                      </a:r>
                      <a:r>
                        <a:rPr lang="ru-RU" sz="800" kern="1200" dirty="0" err="1">
                          <a:effectLst/>
                        </a:rPr>
                        <a:t>принт</a:t>
                      </a:r>
                      <a:r>
                        <a:rPr lang="ru-RU" sz="800" kern="1200" dirty="0">
                          <a:effectLst/>
                        </a:rPr>
                        <a:t>» (печать). Формировать умения наносить краску на листья (держать за черешок и окунать в ванночку), прикладывать к фону окрашенной стороной. Развивать моторные навыки. Уточнять и закреплять знание цветов: красный и желтый. Формировать положительное отношение к рисованию.</a:t>
                      </a:r>
                      <a:r>
                        <a:rPr lang="ru-RU" sz="800" dirty="0">
                          <a:effectLst/>
                        </a:rPr>
                        <a:t> Воспитывать любовь к времени года – Осень, к ее ярким краскам.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Средства: Красивые осенние листья простой формы небольшого размера и достаточно длинным черешком по количеству воспитанников; лист бумаги голубого цвета; 2-3 неглубокие ванночки с краской желтого, красного; влажные салфетки; клеенка для покрывания стола.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Способы: Чтение отрывка из стихотворения А. К. Толстого «Осень»; показ с пояснением; пальчиковая гимнастика, рассматривание.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kern="12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3689" marR="5368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07704" y="188640"/>
            <a:ext cx="600700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2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недели: «Краски осени»  Период   15.09.2014г. -26.09.2014г.</a:t>
            </a:r>
          </a:p>
          <a:p>
            <a:pPr algn="ctr"/>
            <a:r>
              <a:rPr lang="ru-RU" sz="12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Итоговое мероприятие:  Выставка творческих работ   «Разноцветная осень»</a:t>
            </a:r>
          </a:p>
          <a:p>
            <a:pPr algn="ctr"/>
            <a:r>
              <a:rPr lang="ru-RU" sz="12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Дата проведения    25.09.2014г.    Ответственный :  </a:t>
            </a:r>
            <a:r>
              <a:rPr lang="ru-RU" sz="1200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Лексанова</a:t>
            </a:r>
            <a:r>
              <a:rPr lang="ru-RU" sz="1200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Т. Г.</a:t>
            </a:r>
          </a:p>
        </p:txBody>
      </p:sp>
      <p:pic>
        <p:nvPicPr>
          <p:cNvPr id="7" name="Picture 3" descr="C:\Лексанова Татьяна\КАРТИНКИ\Осень\Листья\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92537">
            <a:off x="898678" y="5843707"/>
            <a:ext cx="1475656" cy="96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101729"/>
              </p:ext>
            </p:extLst>
          </p:nvPr>
        </p:nvGraphicFramePr>
        <p:xfrm>
          <a:off x="1403648" y="332656"/>
          <a:ext cx="7446340" cy="630936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934721"/>
                <a:gridCol w="2025149"/>
                <a:gridCol w="2362278"/>
                <a:gridCol w="2124192"/>
              </a:tblGrid>
              <a:tr h="1871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</a:rPr>
                        <a:t>дневная прогулка</a:t>
                      </a:r>
                      <a:endParaRPr lang="ru-RU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(П) Наблюдение: Показать воспитанникам, как можно «увидеть» ветер. Развивать их познавательную активность, желание наблюдать явления природы, формировать умение замечать ветер по косвенным проявлениям ( листочки, бегущие по земле, колеблющиеся от ветра веточки). Воспитывать у воспитанников осторожность и предусмотрительность: заслонять лицо, отворачиваться от слишком сильных порывов ветра, чтобы не засорить глазки.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(Ф). Упражнение на звукоподражание «Дует ветер».   Задачи:  Развитие артикуляционного аппарата.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(Ф) П/и. «</a:t>
                      </a:r>
                      <a:r>
                        <a:rPr lang="ru-RU" sz="800" b="0" dirty="0" err="1">
                          <a:effectLst/>
                        </a:rPr>
                        <a:t>Ветерочек</a:t>
                      </a:r>
                      <a:r>
                        <a:rPr lang="ru-RU" sz="800" b="0" dirty="0">
                          <a:effectLst/>
                        </a:rPr>
                        <a:t>». Задачи:  Способствовать умению воспитанников бегать в разных направлениях, не наталкиваясь друг на друга, приучать, внимательно слушать текст и выполнять движения в соответствии со словами текста.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(С-К) Игровая ситуация «Кукла Маша на прогулке» Задачи: Формировать у воспитанников умение переносить знакомые действия с одного объекта на другой, выполнять с помощью взрослого различные игровые действия. Способствовать умению подбирать игрушки и атрибуты для игры, использовать предметы-заместители.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 (С-К) Трудовые поручения: Сбор листьев в букеты для украшения группы. Задачи: Предложить воспитанникам выбрать самые красивые листья, собрать из них букеты. Формировать умения соблюдать правила личной  гигиены.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effectLst/>
                        </a:rPr>
                        <a:t>(Ф)Индивидуальная работа с воспитанниками по развитию двигательной активности. Упражнять в прыжках через препятствия: из обруча в обруч (Миша, Саша, Кира, Вероника).</a:t>
                      </a:r>
                      <a:endParaRPr lang="ru-RU" sz="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164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вечер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(П). Д/и «Подбери по форме». Задачи: Упражнять в умении воспитанников находить предметы по форме с опорой на образец, правильно называть форму предметов (круг, квадрат, треугольник) Артем, Альбина, Ваня.</a:t>
                      </a:r>
                    </a:p>
                    <a:p>
                      <a:pPr marR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 marR="25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Д/и «Что принес зайчик?» Задачи: Развивать умение узнавать и называть овощи: морковь, капуста  (подгрупповая).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(С-К).  Работа в уголке природы: наблюдение «Полив растений». Задачи: Расширять представления воспитанников об уходе за растениями, показать, как поливают цветы. Формировать стремление помогать взрослым.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(Ф). Упражнение на развитие речевого дыхания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«Чей листочек дальше улетит». Задачи: Формирование длительного выдоха.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(Ф). П/и «Поезд». Задачи: Формировать у воспитанников умение правильно выполнять игровые действия (двигаться в заданном направлении друг за другом, стоя в колонне), соблюдать правила. Обогащать двигательный опыт воспитанников, ролевыми действами (машинист, кондуктор).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Х-Э).  Украшение группы осенними букетами. Задачи: Развивать у воспитанников </a:t>
                      </a:r>
                      <a:r>
                        <a:rPr lang="ru-RU" sz="800" dirty="0" err="1">
                          <a:effectLst/>
                        </a:rPr>
                        <a:t>цветовосприятие</a:t>
                      </a:r>
                      <a:r>
                        <a:rPr lang="ru-RU" sz="800" dirty="0">
                          <a:effectLst/>
                        </a:rPr>
                        <a:t>, чувство прекрасного.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Знакомимся с музыкальным,  шумовым инструментом – погремушкой.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Музыкально-ритмические упражнения: «Погремушка, попляши» Задачи:  Познакомить воспитанников с инструментом, с их звучанием, формировать умение извлекать звук. Способствовать умению выполнять ритмические движения под музыку. Развивать чувство ритма.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</a:tr>
              <a:tr h="1478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вечерняя прогулка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(П) Наблюдение: «Листопад». Чтение стихотворения В. Мирович «Листопад, листопад». Задачи: Обратить внимание воспитанников на то, как падают листочки с деревьев, познакомить с таким явлением природы, как листопад. Формировать интерес к художественному слову, умению любоваться явлениями природы.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(П) Д/и «С какого дерева листок» Рассматривание кленовых и березовых листьев. Задачи: Формировать умения воспитанников различать по форме кленовый и березовый листья, предложить найти деревья с такими листьями.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 Предложить подвижную игру с листочками «Листопад». Задачи: Формировать умения воспитанников бегать в разных направлениях, не мешая друг другу, развивать координацию движений.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(С-К). Трудовые поручения: собираем игрушки. Задачи: Формировать умения воспитанников действовать рационально, вступать во взаимодействие со сверстниками. Поощрять желание трудиться, вызывать положительные эмоции от совместного труда.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(Ф) Индивидуальная работа по основным видам движений «Пройди по дорожке» (тропинке). </a:t>
                      </a:r>
                      <a:r>
                        <a:rPr lang="ru-RU" sz="800" spc="50" dirty="0">
                          <a:effectLst/>
                        </a:rPr>
                        <a:t>Задачи: Упражнять в ходьбе по ограниченной площади, развивать чувство равновесия, ловкость, глазомер (Саша, Катя, Артем).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7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Взаимодействие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с семьями воспитанников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Познакомить родителей с темой недели и задачами, которые поставлены для ее раскрытия, мероприятиями.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Представить наглядное пособие «Осень – гуляя, наблюдаем»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Творческая мастерская для родителей: «Используем «</a:t>
                      </a:r>
                      <a:r>
                        <a:rPr lang="ru-RU" sz="800" dirty="0" err="1">
                          <a:effectLst/>
                        </a:rPr>
                        <a:t>принт</a:t>
                      </a:r>
                      <a:r>
                        <a:rPr lang="ru-RU" sz="800" dirty="0">
                          <a:effectLst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Организация выставки  творческих работ по теме «Разноцветная осень».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63" marR="457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 descr="C:\Лексанова Татьяна\КАРТИНКИ\Осень\Листья\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1" y="0"/>
            <a:ext cx="1475656" cy="96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73077">
            <a:off x="7640547" y="5953394"/>
            <a:ext cx="1213841" cy="79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91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9092" y="1340768"/>
            <a:ext cx="250581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u="sng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Литература:</a:t>
            </a:r>
            <a:endParaRPr lang="ru-RU" sz="3200" b="1" u="sng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199928"/>
            <a:ext cx="8064896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Карпухина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Н.А.	«Конспекты занятий в первой младшей группе детского сада».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Учитель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2010.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Лыкова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И.А. «Изобразительная деятельность в детском саду. Ранний возраст». М. Сфера 2007.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В. Коробова, Р.Ю. Белоусова «Малыш в мире природы», </a:t>
            </a: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М.: Просвещение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2006.</a:t>
            </a:r>
          </a:p>
          <a:p>
            <a:pPr marL="342900" indent="-342900">
              <a:buFont typeface="+mj-lt"/>
              <a:buAutoNum type="arabicPeriod"/>
            </a:pPr>
            <a:endParaRPr lang="ru-RU" sz="16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Тимофеева 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Л. Л., </a:t>
            </a:r>
            <a:r>
              <a:rPr lang="ru-RU" sz="1600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Корнеичева</a:t>
            </a:r>
            <a:r>
              <a:rPr lang="ru-RU" sz="16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Е. Е., Грачева Н. И., «Планирование образовательной деятельности с дошкольниками в режиме дня. Первая младшая группа» М.: Центр педагогического образования, 2012.</a:t>
            </a:r>
          </a:p>
        </p:txBody>
      </p:sp>
      <p:pic>
        <p:nvPicPr>
          <p:cNvPr id="5" name="Picture 3" descr="C:\Лексанова Татьяна\КАРТИНКИ\Осень\Листья\1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2" y="5000695"/>
            <a:ext cx="2134507" cy="139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39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760</Words>
  <Application>Microsoft Office PowerPoint</Application>
  <PresentationFormat>Экран (4:3)</PresentationFormat>
  <Paragraphs>109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Tanya</cp:lastModifiedBy>
  <cp:revision>36</cp:revision>
  <dcterms:created xsi:type="dcterms:W3CDTF">2013-07-29T17:42:42Z</dcterms:created>
  <dcterms:modified xsi:type="dcterms:W3CDTF">2015-06-15T06:46:36Z</dcterms:modified>
</cp:coreProperties>
</file>